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588" r:id="rId6"/>
    <p:sldId id="615" r:id="rId7"/>
    <p:sldId id="580" r:id="rId8"/>
    <p:sldId id="562" r:id="rId9"/>
    <p:sldId id="614" r:id="rId10"/>
    <p:sldId id="292" r:id="rId11"/>
    <p:sldId id="557" r:id="rId12"/>
    <p:sldId id="589" r:id="rId13"/>
    <p:sldId id="590" r:id="rId14"/>
    <p:sldId id="591" r:id="rId15"/>
    <p:sldId id="392" r:id="rId16"/>
    <p:sldId id="558" r:id="rId17"/>
    <p:sldId id="559" r:id="rId18"/>
    <p:sldId id="616" r:id="rId19"/>
    <p:sldId id="556" r:id="rId20"/>
    <p:sldId id="368" r:id="rId21"/>
    <p:sldId id="371" r:id="rId22"/>
    <p:sldId id="597" r:id="rId23"/>
    <p:sldId id="260" r:id="rId24"/>
    <p:sldId id="618" r:id="rId25"/>
    <p:sldId id="259" r:id="rId26"/>
    <p:sldId id="603" r:id="rId27"/>
    <p:sldId id="602" r:id="rId28"/>
    <p:sldId id="369" r:id="rId29"/>
    <p:sldId id="264" r:id="rId30"/>
    <p:sldId id="374" r:id="rId31"/>
    <p:sldId id="604" r:id="rId32"/>
    <p:sldId id="617" r:id="rId33"/>
    <p:sldId id="563" r:id="rId34"/>
    <p:sldId id="398" r:id="rId35"/>
    <p:sldId id="581" r:id="rId36"/>
    <p:sldId id="3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C"/>
    <a:srgbClr val="00A9B7"/>
    <a:srgbClr val="00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EDE7F-1EAF-124C-84C7-3B1AC401A6A3}" v="5" dt="2024-12-02T13:58:07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5616" autoAdjust="0"/>
  </p:normalViewPr>
  <p:slideViewPr>
    <p:cSldViewPr snapToGrid="0">
      <p:cViewPr varScale="1">
        <p:scale>
          <a:sx n="121" d="100"/>
          <a:sy n="121" d="100"/>
        </p:scale>
        <p:origin x="952" y="184"/>
      </p:cViewPr>
      <p:guideLst/>
    </p:cSldViewPr>
  </p:slideViewPr>
  <p:outlineViewPr>
    <p:cViewPr>
      <p:scale>
        <a:sx n="33" d="100"/>
        <a:sy n="33" d="100"/>
      </p:scale>
      <p:origin x="0" y="-148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iralles" userId="699e2c5a-5018-4326-8814-50a037852b20" providerId="ADAL" clId="{FD07FBA0-C904-B941-945C-E82C5C3BE9A6}"/>
    <pc:docChg chg="undo redo custSel addSld delSld modSld">
      <pc:chgData name="Luis Miralles" userId="699e2c5a-5018-4326-8814-50a037852b20" providerId="ADAL" clId="{FD07FBA0-C904-B941-945C-E82C5C3BE9A6}" dt="2023-09-07T10:30:47.955" v="1089" actId="1076"/>
      <pc:docMkLst>
        <pc:docMk/>
      </pc:docMkLst>
      <pc:sldChg chg="addSp delSp modSp mod">
        <pc:chgData name="Luis Miralles" userId="699e2c5a-5018-4326-8814-50a037852b20" providerId="ADAL" clId="{FD07FBA0-C904-B941-945C-E82C5C3BE9A6}" dt="2023-09-06T15:07:06.696" v="985" actId="1076"/>
        <pc:sldMkLst>
          <pc:docMk/>
          <pc:sldMk cId="2740838320" sldId="256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4.073" v="1082" actId="2696"/>
        <pc:sldMkLst>
          <pc:docMk/>
          <pc:sldMk cId="0" sldId="257"/>
        </pc:sldMkLst>
      </pc:sldChg>
      <pc:sldChg chg="del">
        <pc:chgData name="Luis Miralles" userId="699e2c5a-5018-4326-8814-50a037852b20" providerId="ADAL" clId="{FD07FBA0-C904-B941-945C-E82C5C3BE9A6}" dt="2023-09-07T09:48:37.479" v="999" actId="2696"/>
        <pc:sldMkLst>
          <pc:docMk/>
          <pc:sldMk cId="2145516726" sldId="25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16" v="1050" actId="2696"/>
        <pc:sldMkLst>
          <pc:docMk/>
          <pc:sldMk cId="0" sldId="258"/>
        </pc:sldMkLst>
      </pc:sldChg>
      <pc:sldChg chg="del">
        <pc:chgData name="Luis Miralles" userId="699e2c5a-5018-4326-8814-50a037852b20" providerId="ADAL" clId="{FD07FBA0-C904-B941-945C-E82C5C3BE9A6}" dt="2023-09-07T09:48:37.633" v="1014" actId="2696"/>
        <pc:sldMkLst>
          <pc:docMk/>
          <pc:sldMk cId="1505644874" sldId="258"/>
        </pc:sldMkLst>
      </pc:sldChg>
      <pc:sldChg chg="delSp modSp del mod">
        <pc:chgData name="Luis Miralles" userId="699e2c5a-5018-4326-8814-50a037852b20" providerId="ADAL" clId="{FD07FBA0-C904-B941-945C-E82C5C3BE9A6}" dt="2023-09-07T10:30:33.912" v="1049" actId="2696"/>
        <pc:sldMkLst>
          <pc:docMk/>
          <pc:sldMk cId="0" sldId="259"/>
        </pc:sldMkLst>
      </pc:sldChg>
      <pc:sldChg chg="delSp modSp del mod">
        <pc:chgData name="Luis Miralles" userId="699e2c5a-5018-4326-8814-50a037852b20" providerId="ADAL" clId="{FD07FBA0-C904-B941-945C-E82C5C3BE9A6}" dt="2023-09-07T10:30:34.078" v="1084" actId="2696"/>
        <pc:sldMkLst>
          <pc:docMk/>
          <pc:sldMk cId="0" sldId="260"/>
        </pc:sldMkLst>
      </pc:sldChg>
      <pc:sldChg chg="delSp modSp del mod">
        <pc:chgData name="Luis Miralles" userId="699e2c5a-5018-4326-8814-50a037852b20" providerId="ADAL" clId="{FD07FBA0-C904-B941-945C-E82C5C3BE9A6}" dt="2023-09-07T10:30:34.115" v="1087" actId="2696"/>
        <pc:sldMkLst>
          <pc:docMk/>
          <pc:sldMk cId="1521127913" sldId="261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4.049" v="1074" actId="2696"/>
        <pc:sldMkLst>
          <pc:docMk/>
          <pc:sldMk cId="0" sldId="262"/>
        </pc:sldMkLst>
      </pc:sldChg>
      <pc:sldChg chg="del">
        <pc:chgData name="Luis Miralles" userId="699e2c5a-5018-4326-8814-50a037852b20" providerId="ADAL" clId="{FD07FBA0-C904-B941-945C-E82C5C3BE9A6}" dt="2023-09-07T09:48:37.589" v="1007" actId="2696"/>
        <pc:sldMkLst>
          <pc:docMk/>
          <pc:sldMk cId="3060943910" sldId="262"/>
        </pc:sldMkLst>
      </pc:sldChg>
      <pc:sldChg chg="delSp modSp del mod">
        <pc:chgData name="Luis Miralles" userId="699e2c5a-5018-4326-8814-50a037852b20" providerId="ADAL" clId="{FD07FBA0-C904-B941-945C-E82C5C3BE9A6}" dt="2023-09-07T10:30:33.903" v="1047" actId="2696"/>
        <pc:sldMkLst>
          <pc:docMk/>
          <pc:sldMk cId="0" sldId="263"/>
        </pc:sldMkLst>
      </pc:sldChg>
      <pc:sldChg chg="delSp del mod">
        <pc:chgData name="Luis Miralles" userId="699e2c5a-5018-4326-8814-50a037852b20" providerId="ADAL" clId="{FD07FBA0-C904-B941-945C-E82C5C3BE9A6}" dt="2023-09-07T10:30:34.046" v="1073" actId="2696"/>
        <pc:sldMkLst>
          <pc:docMk/>
          <pc:sldMk cId="0" sldId="264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64" v="1079" actId="2696"/>
        <pc:sldMkLst>
          <pc:docMk/>
          <pc:sldMk cId="0" sldId="265"/>
        </pc:sldMkLst>
      </pc:sldChg>
      <pc:sldChg chg="del">
        <pc:chgData name="Luis Miralles" userId="699e2c5a-5018-4326-8814-50a037852b20" providerId="ADAL" clId="{FD07FBA0-C904-B941-945C-E82C5C3BE9A6}" dt="2023-09-07T09:48:37.542" v="1003" actId="2696"/>
        <pc:sldMkLst>
          <pc:docMk/>
          <pc:sldMk cId="2173218001" sldId="265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07" v="1048" actId="2696"/>
        <pc:sldMkLst>
          <pc:docMk/>
          <pc:sldMk cId="0" sldId="266"/>
        </pc:sldMkLst>
      </pc:sldChg>
      <pc:sldChg chg="del">
        <pc:chgData name="Luis Miralles" userId="699e2c5a-5018-4326-8814-50a037852b20" providerId="ADAL" clId="{FD07FBA0-C904-B941-945C-E82C5C3BE9A6}" dt="2023-09-07T09:48:37.517" v="1000" actId="2696"/>
        <pc:sldMkLst>
          <pc:docMk/>
          <pc:sldMk cId="3487173685" sldId="266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34" v="1051" actId="2696"/>
        <pc:sldMkLst>
          <pc:docMk/>
          <pc:sldMk cId="0" sldId="267"/>
        </pc:sldMkLst>
      </pc:sldChg>
      <pc:sldChg chg="del">
        <pc:chgData name="Luis Miralles" userId="699e2c5a-5018-4326-8814-50a037852b20" providerId="ADAL" clId="{FD07FBA0-C904-B941-945C-E82C5C3BE9A6}" dt="2023-09-07T09:48:37.621" v="1013" actId="2696"/>
        <pc:sldMkLst>
          <pc:docMk/>
          <pc:sldMk cId="442357597" sldId="26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51" v="1075" actId="2696"/>
        <pc:sldMkLst>
          <pc:docMk/>
          <pc:sldMk cId="0" sldId="268"/>
        </pc:sldMkLst>
      </pc:sldChg>
      <pc:sldChg chg="del">
        <pc:chgData name="Luis Miralles" userId="699e2c5a-5018-4326-8814-50a037852b20" providerId="ADAL" clId="{FD07FBA0-C904-B941-945C-E82C5C3BE9A6}" dt="2023-09-07T09:48:37.337" v="994" actId="2696"/>
        <pc:sldMkLst>
          <pc:docMk/>
          <pc:sldMk cId="3953209471" sldId="268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61" v="1078" actId="2696"/>
        <pc:sldMkLst>
          <pc:docMk/>
          <pc:sldMk cId="0" sldId="269"/>
        </pc:sldMkLst>
      </pc:sldChg>
      <pc:sldChg chg="del">
        <pc:chgData name="Luis Miralles" userId="699e2c5a-5018-4326-8814-50a037852b20" providerId="ADAL" clId="{FD07FBA0-C904-B941-945C-E82C5C3BE9A6}" dt="2023-09-07T09:48:37.596" v="1009" actId="2696"/>
        <pc:sldMkLst>
          <pc:docMk/>
          <pc:sldMk cId="1719199644" sldId="269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18" v="1070" actId="2696"/>
        <pc:sldMkLst>
          <pc:docMk/>
          <pc:sldMk cId="0" sldId="270"/>
        </pc:sldMkLst>
      </pc:sldChg>
      <pc:sldChg chg="del">
        <pc:chgData name="Luis Miralles" userId="699e2c5a-5018-4326-8814-50a037852b20" providerId="ADAL" clId="{FD07FBA0-C904-B941-945C-E82C5C3BE9A6}" dt="2023-09-07T09:48:37.678" v="1020" actId="2696"/>
        <pc:sldMkLst>
          <pc:docMk/>
          <pc:sldMk cId="300919281" sldId="270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3.942" v="1053" actId="2696"/>
        <pc:sldMkLst>
          <pc:docMk/>
          <pc:sldMk cId="0" sldId="271"/>
        </pc:sldMkLst>
      </pc:sldChg>
      <pc:sldChg chg="del">
        <pc:chgData name="Luis Miralles" userId="699e2c5a-5018-4326-8814-50a037852b20" providerId="ADAL" clId="{FD07FBA0-C904-B941-945C-E82C5C3BE9A6}" dt="2023-09-07T09:48:37.525" v="1002" actId="2696"/>
        <pc:sldMkLst>
          <pc:docMk/>
          <pc:sldMk cId="604343395" sldId="271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85" v="1065" actId="2696"/>
        <pc:sldMkLst>
          <pc:docMk/>
          <pc:sldMk cId="0" sldId="272"/>
        </pc:sldMkLst>
      </pc:sldChg>
      <pc:sldChg chg="del">
        <pc:chgData name="Luis Miralles" userId="699e2c5a-5018-4326-8814-50a037852b20" providerId="ADAL" clId="{FD07FBA0-C904-B941-945C-E82C5C3BE9A6}" dt="2023-09-07T09:48:37.643" v="1016" actId="2696"/>
        <pc:sldMkLst>
          <pc:docMk/>
          <pc:sldMk cId="925338193" sldId="272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65" v="1059" actId="2696"/>
        <pc:sldMkLst>
          <pc:docMk/>
          <pc:sldMk cId="0" sldId="273"/>
        </pc:sldMkLst>
      </pc:sldChg>
      <pc:sldChg chg="del">
        <pc:chgData name="Luis Miralles" userId="699e2c5a-5018-4326-8814-50a037852b20" providerId="ADAL" clId="{FD07FBA0-C904-B941-945C-E82C5C3BE9A6}" dt="2023-09-07T09:48:37.656" v="1017" actId="2696"/>
        <pc:sldMkLst>
          <pc:docMk/>
          <pc:sldMk cId="1331769097" sldId="273"/>
        </pc:sldMkLst>
      </pc:sldChg>
      <pc:sldChg chg="del">
        <pc:chgData name="Luis Miralles" userId="699e2c5a-5018-4326-8814-50a037852b20" providerId="ADAL" clId="{FD07FBA0-C904-B941-945C-E82C5C3BE9A6}" dt="2023-09-07T10:30:33.993" v="1068" actId="2696"/>
        <pc:sldMkLst>
          <pc:docMk/>
          <pc:sldMk cId="965251411" sldId="274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58" v="1077" actId="2696"/>
        <pc:sldMkLst>
          <pc:docMk/>
          <pc:sldMk cId="0" sldId="275"/>
        </pc:sldMkLst>
      </pc:sldChg>
      <pc:sldChg chg="del">
        <pc:chgData name="Luis Miralles" userId="699e2c5a-5018-4326-8814-50a037852b20" providerId="ADAL" clId="{FD07FBA0-C904-B941-945C-E82C5C3BE9A6}" dt="2023-09-07T09:48:37.672" v="1018" actId="2696"/>
        <pc:sldMkLst>
          <pc:docMk/>
          <pc:sldMk cId="4027255734" sldId="275"/>
        </pc:sldMkLst>
      </pc:sldChg>
      <pc:sldChg chg="modSp add del mod modClrScheme chgLayout">
        <pc:chgData name="Luis Miralles" userId="699e2c5a-5018-4326-8814-50a037852b20" providerId="ADAL" clId="{FD07FBA0-C904-B941-945C-E82C5C3BE9A6}" dt="2023-09-07T10:30:33.988" v="1066" actId="2696"/>
        <pc:sldMkLst>
          <pc:docMk/>
          <pc:sldMk cId="0" sldId="276"/>
        </pc:sldMkLst>
      </pc:sldChg>
      <pc:sldChg chg="del">
        <pc:chgData name="Luis Miralles" userId="699e2c5a-5018-4326-8814-50a037852b20" providerId="ADAL" clId="{FD07FBA0-C904-B941-945C-E82C5C3BE9A6}" dt="2023-09-07T09:48:37.689" v="1021" actId="2696"/>
        <pc:sldMkLst>
          <pc:docMk/>
          <pc:sldMk cId="847400941" sldId="276"/>
        </pc:sldMkLst>
      </pc:sldChg>
      <pc:sldChg chg="del">
        <pc:chgData name="Luis Miralles" userId="699e2c5a-5018-4326-8814-50a037852b20" providerId="ADAL" clId="{FD07FBA0-C904-B941-945C-E82C5C3BE9A6}" dt="2023-09-07T09:48:37.617" v="1012" actId="2696"/>
        <pc:sldMkLst>
          <pc:docMk/>
          <pc:sldMk cId="1244807593" sldId="277"/>
        </pc:sldMkLst>
      </pc:sldChg>
      <pc:sldChg chg="del">
        <pc:chgData name="Luis Miralles" userId="699e2c5a-5018-4326-8814-50a037852b20" providerId="ADAL" clId="{FD07FBA0-C904-B941-945C-E82C5C3BE9A6}" dt="2023-09-07T09:48:37.549" v="1005" actId="2696"/>
        <pc:sldMkLst>
          <pc:docMk/>
          <pc:sldMk cId="1734928667" sldId="278"/>
        </pc:sldMkLst>
      </pc:sldChg>
      <pc:sldChg chg="del">
        <pc:chgData name="Luis Miralles" userId="699e2c5a-5018-4326-8814-50a037852b20" providerId="ADAL" clId="{FD07FBA0-C904-B941-945C-E82C5C3BE9A6}" dt="2023-09-07T09:48:37.675" v="1019" actId="2696"/>
        <pc:sldMkLst>
          <pc:docMk/>
          <pc:sldMk cId="2877814364" sldId="279"/>
        </pc:sldMkLst>
      </pc:sldChg>
      <pc:sldChg chg="del">
        <pc:chgData name="Luis Miralles" userId="699e2c5a-5018-4326-8814-50a037852b20" providerId="ADAL" clId="{FD07FBA0-C904-B941-945C-E82C5C3BE9A6}" dt="2023-09-07T09:48:37.546" v="1004" actId="2696"/>
        <pc:sldMkLst>
          <pc:docMk/>
          <pc:sldMk cId="951256207" sldId="280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68" v="1060" actId="2696"/>
        <pc:sldMkLst>
          <pc:docMk/>
          <pc:sldMk cId="3929456985" sldId="280"/>
        </pc:sldMkLst>
      </pc:sldChg>
      <pc:sldChg chg="del">
        <pc:chgData name="Luis Miralles" userId="699e2c5a-5018-4326-8814-50a037852b20" providerId="ADAL" clId="{FD07FBA0-C904-B941-945C-E82C5C3BE9A6}" dt="2023-09-07T09:48:37.707" v="1022" actId="2696"/>
        <pc:sldMkLst>
          <pc:docMk/>
          <pc:sldMk cId="2696278926" sldId="281"/>
        </pc:sldMkLst>
      </pc:sldChg>
      <pc:sldChg chg="del">
        <pc:chgData name="Luis Miralles" userId="699e2c5a-5018-4326-8814-50a037852b20" providerId="ADAL" clId="{FD07FBA0-C904-B941-945C-E82C5C3BE9A6}" dt="2023-09-07T09:48:37.636" v="1015" actId="2696"/>
        <pc:sldMkLst>
          <pc:docMk/>
          <pc:sldMk cId="1379220465" sldId="282"/>
        </pc:sldMkLst>
      </pc:sldChg>
      <pc:sldChg chg="del">
        <pc:chgData name="Luis Miralles" userId="699e2c5a-5018-4326-8814-50a037852b20" providerId="ADAL" clId="{FD07FBA0-C904-B941-945C-E82C5C3BE9A6}" dt="2023-09-07T09:48:37.521" v="1001" actId="2696"/>
        <pc:sldMkLst>
          <pc:docMk/>
          <pc:sldMk cId="2793294778" sldId="284"/>
        </pc:sldMkLst>
      </pc:sldChg>
      <pc:sldChg chg="del">
        <pc:chgData name="Luis Miralles" userId="699e2c5a-5018-4326-8814-50a037852b20" providerId="ADAL" clId="{FD07FBA0-C904-B941-945C-E82C5C3BE9A6}" dt="2023-09-07T09:48:37.553" v="1006" actId="2696"/>
        <pc:sldMkLst>
          <pc:docMk/>
          <pc:sldMk cId="3786426840" sldId="285"/>
        </pc:sldMkLst>
      </pc:sldChg>
      <pc:sldChg chg="del">
        <pc:chgData name="Luis Miralles" userId="699e2c5a-5018-4326-8814-50a037852b20" providerId="ADAL" clId="{FD07FBA0-C904-B941-945C-E82C5C3BE9A6}" dt="2023-09-07T09:48:37.340" v="995" actId="2696"/>
        <pc:sldMkLst>
          <pc:docMk/>
          <pc:sldMk cId="2410291383" sldId="286"/>
        </pc:sldMkLst>
      </pc:sldChg>
      <pc:sldChg chg="del">
        <pc:chgData name="Luis Miralles" userId="699e2c5a-5018-4326-8814-50a037852b20" providerId="ADAL" clId="{FD07FBA0-C904-B941-945C-E82C5C3BE9A6}" dt="2023-09-07T09:48:37.447" v="996" actId="2696"/>
        <pc:sldMkLst>
          <pc:docMk/>
          <pc:sldMk cId="3354459251" sldId="287"/>
        </pc:sldMkLst>
      </pc:sldChg>
      <pc:sldChg chg="del">
        <pc:chgData name="Luis Miralles" userId="699e2c5a-5018-4326-8814-50a037852b20" providerId="ADAL" clId="{FD07FBA0-C904-B941-945C-E82C5C3BE9A6}" dt="2023-09-07T09:48:37.614" v="1011" actId="2696"/>
        <pc:sldMkLst>
          <pc:docMk/>
          <pc:sldMk cId="1400718959" sldId="288"/>
        </pc:sldMkLst>
      </pc:sldChg>
      <pc:sldChg chg="del">
        <pc:chgData name="Luis Miralles" userId="699e2c5a-5018-4326-8814-50a037852b20" providerId="ADAL" clId="{FD07FBA0-C904-B941-945C-E82C5C3BE9A6}" dt="2023-09-07T09:48:37.610" v="1010" actId="2696"/>
        <pc:sldMkLst>
          <pc:docMk/>
          <pc:sldMk cId="1529830983" sldId="289"/>
        </pc:sldMkLst>
      </pc:sldChg>
      <pc:sldChg chg="del">
        <pc:chgData name="Luis Miralles" userId="699e2c5a-5018-4326-8814-50a037852b20" providerId="ADAL" clId="{FD07FBA0-C904-B941-945C-E82C5C3BE9A6}" dt="2023-09-07T09:48:37.455" v="998" actId="2696"/>
        <pc:sldMkLst>
          <pc:docMk/>
          <pc:sldMk cId="841085377" sldId="290"/>
        </pc:sldMkLst>
      </pc:sldChg>
      <pc:sldChg chg="del">
        <pc:chgData name="Luis Miralles" userId="699e2c5a-5018-4326-8814-50a037852b20" providerId="ADAL" clId="{FD07FBA0-C904-B941-945C-E82C5C3BE9A6}" dt="2023-09-07T09:48:37.593" v="1008" actId="2696"/>
        <pc:sldMkLst>
          <pc:docMk/>
          <pc:sldMk cId="2547062412" sldId="291"/>
        </pc:sldMkLst>
      </pc:sldChg>
      <pc:sldChg chg="modSp mod">
        <pc:chgData name="Luis Miralles" userId="699e2c5a-5018-4326-8814-50a037852b20" providerId="ADAL" clId="{FD07FBA0-C904-B941-945C-E82C5C3BE9A6}" dt="2023-09-06T14:12:48.042" v="492" actId="108"/>
        <pc:sldMkLst>
          <pc:docMk/>
          <pc:sldMk cId="67899245" sldId="309"/>
        </pc:sldMkLst>
      </pc:sldChg>
      <pc:sldChg chg="addSp delSp modSp mod">
        <pc:chgData name="Luis Miralles" userId="699e2c5a-5018-4326-8814-50a037852b20" providerId="ADAL" clId="{FD07FBA0-C904-B941-945C-E82C5C3BE9A6}" dt="2023-09-06T14:14:02.726" v="532" actId="14100"/>
        <pc:sldMkLst>
          <pc:docMk/>
          <pc:sldMk cId="2690911291" sldId="315"/>
        </pc:sldMkLst>
      </pc:sldChg>
      <pc:sldChg chg="modSp mod">
        <pc:chgData name="Luis Miralles" userId="699e2c5a-5018-4326-8814-50a037852b20" providerId="ADAL" clId="{FD07FBA0-C904-B941-945C-E82C5C3BE9A6}" dt="2023-09-06T14:26:52.970" v="602" actId="14100"/>
        <pc:sldMkLst>
          <pc:docMk/>
          <pc:sldMk cId="1444122252" sldId="321"/>
        </pc:sldMkLst>
      </pc:sldChg>
      <pc:sldChg chg="delSp modSp mod">
        <pc:chgData name="Luis Miralles" userId="699e2c5a-5018-4326-8814-50a037852b20" providerId="ADAL" clId="{FD07FBA0-C904-B941-945C-E82C5C3BE9A6}" dt="2023-09-06T14:15:52.614" v="570" actId="208"/>
        <pc:sldMkLst>
          <pc:docMk/>
          <pc:sldMk cId="722001667" sldId="322"/>
        </pc:sldMkLst>
      </pc:sldChg>
      <pc:sldChg chg="delSp modSp mod">
        <pc:chgData name="Luis Miralles" userId="699e2c5a-5018-4326-8814-50a037852b20" providerId="ADAL" clId="{FD07FBA0-C904-B941-945C-E82C5C3BE9A6}" dt="2023-09-06T14:26:34.843" v="596" actId="11"/>
        <pc:sldMkLst>
          <pc:docMk/>
          <pc:sldMk cId="2502887155" sldId="323"/>
        </pc:sldMkLst>
      </pc:sldChg>
      <pc:sldChg chg="delSp modSp mod">
        <pc:chgData name="Luis Miralles" userId="699e2c5a-5018-4326-8814-50a037852b20" providerId="ADAL" clId="{FD07FBA0-C904-B941-945C-E82C5C3BE9A6}" dt="2023-09-06T14:30:09.156" v="633" actId="1076"/>
        <pc:sldMkLst>
          <pc:docMk/>
          <pc:sldMk cId="3770011881" sldId="324"/>
        </pc:sldMkLst>
      </pc:sldChg>
      <pc:sldChg chg="delSp modSp mod">
        <pc:chgData name="Luis Miralles" userId="699e2c5a-5018-4326-8814-50a037852b20" providerId="ADAL" clId="{FD07FBA0-C904-B941-945C-E82C5C3BE9A6}" dt="2023-09-06T14:07:18.759" v="458" actId="1076"/>
        <pc:sldMkLst>
          <pc:docMk/>
          <pc:sldMk cId="584655350" sldId="333"/>
        </pc:sldMkLst>
      </pc:sldChg>
      <pc:sldChg chg="delSp modSp mod">
        <pc:chgData name="Luis Miralles" userId="699e2c5a-5018-4326-8814-50a037852b20" providerId="ADAL" clId="{FD07FBA0-C904-B941-945C-E82C5C3BE9A6}" dt="2023-09-06T14:03:35.336" v="405" actId="404"/>
        <pc:sldMkLst>
          <pc:docMk/>
          <pc:sldMk cId="644441923" sldId="337"/>
        </pc:sldMkLst>
      </pc:sldChg>
      <pc:sldChg chg="modSp mod">
        <pc:chgData name="Luis Miralles" userId="699e2c5a-5018-4326-8814-50a037852b20" providerId="ADAL" clId="{FD07FBA0-C904-B941-945C-E82C5C3BE9A6}" dt="2023-09-06T14:12:43.024" v="491" actId="108"/>
        <pc:sldMkLst>
          <pc:docMk/>
          <pc:sldMk cId="3318983495" sldId="339"/>
        </pc:sldMkLst>
      </pc:sldChg>
      <pc:sldChg chg="delSp modSp mod">
        <pc:chgData name="Luis Miralles" userId="699e2c5a-5018-4326-8814-50a037852b20" providerId="ADAL" clId="{FD07FBA0-C904-B941-945C-E82C5C3BE9A6}" dt="2023-09-06T14:06:00.128" v="441" actId="208"/>
        <pc:sldMkLst>
          <pc:docMk/>
          <pc:sldMk cId="4265489724" sldId="340"/>
        </pc:sldMkLst>
      </pc:sldChg>
      <pc:sldChg chg="del">
        <pc:chgData name="Luis Miralles" userId="699e2c5a-5018-4326-8814-50a037852b20" providerId="ADAL" clId="{FD07FBA0-C904-B941-945C-E82C5C3BE9A6}" dt="2023-09-07T09:48:37.451" v="997" actId="2696"/>
        <pc:sldMkLst>
          <pc:docMk/>
          <pc:sldMk cId="3075634259" sldId="363"/>
        </pc:sldMkLst>
      </pc:sldChg>
      <pc:sldChg chg="del">
        <pc:chgData name="Luis Miralles" userId="699e2c5a-5018-4326-8814-50a037852b20" providerId="ADAL" clId="{FD07FBA0-C904-B941-945C-E82C5C3BE9A6}" dt="2023-09-07T09:50:27.477" v="1033" actId="2696"/>
        <pc:sldMkLst>
          <pc:docMk/>
          <pc:sldMk cId="175891315" sldId="364"/>
        </pc:sldMkLst>
      </pc:sldChg>
      <pc:sldChg chg="modSp mod">
        <pc:chgData name="Luis Miralles" userId="699e2c5a-5018-4326-8814-50a037852b20" providerId="ADAL" clId="{FD07FBA0-C904-B941-945C-E82C5C3BE9A6}" dt="2023-09-06T13:44:15.119" v="82" actId="208"/>
        <pc:sldMkLst>
          <pc:docMk/>
          <pc:sldMk cId="3775043416" sldId="369"/>
        </pc:sldMkLst>
      </pc:sldChg>
      <pc:sldChg chg="modSp mod">
        <pc:chgData name="Luis Miralles" userId="699e2c5a-5018-4326-8814-50a037852b20" providerId="ADAL" clId="{FD07FBA0-C904-B941-945C-E82C5C3BE9A6}" dt="2023-09-06T13:44:10.566" v="81" actId="208"/>
        <pc:sldMkLst>
          <pc:docMk/>
          <pc:sldMk cId="2349125283" sldId="371"/>
        </pc:sldMkLst>
      </pc:sldChg>
      <pc:sldChg chg="delSp modSp mod">
        <pc:chgData name="Luis Miralles" userId="699e2c5a-5018-4326-8814-50a037852b20" providerId="ADAL" clId="{FD07FBA0-C904-B941-945C-E82C5C3BE9A6}" dt="2023-09-06T13:48:49.600" v="155" actId="1076"/>
        <pc:sldMkLst>
          <pc:docMk/>
          <pc:sldMk cId="3596338009" sldId="373"/>
        </pc:sldMkLst>
      </pc:sldChg>
      <pc:sldChg chg="modSp mod">
        <pc:chgData name="Luis Miralles" userId="699e2c5a-5018-4326-8814-50a037852b20" providerId="ADAL" clId="{FD07FBA0-C904-B941-945C-E82C5C3BE9A6}" dt="2023-09-06T13:44:20.804" v="83" actId="208"/>
        <pc:sldMkLst>
          <pc:docMk/>
          <pc:sldMk cId="600012353" sldId="374"/>
        </pc:sldMkLst>
      </pc:sldChg>
      <pc:sldChg chg="delSp modSp mod">
        <pc:chgData name="Luis Miralles" userId="699e2c5a-5018-4326-8814-50a037852b20" providerId="ADAL" clId="{FD07FBA0-C904-B941-945C-E82C5C3BE9A6}" dt="2023-09-06T13:53:31.407" v="287" actId="208"/>
        <pc:sldMkLst>
          <pc:docMk/>
          <pc:sldMk cId="2004947620" sldId="375"/>
        </pc:sldMkLst>
      </pc:sldChg>
      <pc:sldChg chg="del">
        <pc:chgData name="Luis Miralles" userId="699e2c5a-5018-4326-8814-50a037852b20" providerId="ADAL" clId="{FD07FBA0-C904-B941-945C-E82C5C3BE9A6}" dt="2023-09-06T13:43:45.772" v="76" actId="2696"/>
        <pc:sldMkLst>
          <pc:docMk/>
          <pc:sldMk cId="56140931" sldId="389"/>
        </pc:sldMkLst>
      </pc:sldChg>
      <pc:sldChg chg="del">
        <pc:chgData name="Luis Miralles" userId="699e2c5a-5018-4326-8814-50a037852b20" providerId="ADAL" clId="{FD07FBA0-C904-B941-945C-E82C5C3BE9A6}" dt="2023-09-06T13:54:55.402" v="322" actId="2696"/>
        <pc:sldMkLst>
          <pc:docMk/>
          <pc:sldMk cId="3193743555" sldId="390"/>
        </pc:sldMkLst>
      </pc:sldChg>
      <pc:sldChg chg="addSp delSp modSp del mod modClrScheme chgLayout">
        <pc:chgData name="Luis Miralles" userId="699e2c5a-5018-4326-8814-50a037852b20" providerId="ADAL" clId="{FD07FBA0-C904-B941-945C-E82C5C3BE9A6}" dt="2023-09-06T14:08:28.025" v="463" actId="2696"/>
        <pc:sldMkLst>
          <pc:docMk/>
          <pc:sldMk cId="2041286109" sldId="391"/>
        </pc:sldMkLst>
      </pc:sldChg>
      <pc:sldChg chg="modSp mod">
        <pc:chgData name="Luis Miralles" userId="699e2c5a-5018-4326-8814-50a037852b20" providerId="ADAL" clId="{FD07FBA0-C904-B941-945C-E82C5C3BE9A6}" dt="2023-09-06T13:43:17.928" v="74" actId="108"/>
        <pc:sldMkLst>
          <pc:docMk/>
          <pc:sldMk cId="2285772344" sldId="392"/>
        </pc:sldMkLst>
      </pc:sldChg>
      <pc:sldChg chg="modSp mod">
        <pc:chgData name="Luis Miralles" userId="699e2c5a-5018-4326-8814-50a037852b20" providerId="ADAL" clId="{FD07FBA0-C904-B941-945C-E82C5C3BE9A6}" dt="2023-09-06T13:44:49.942" v="91" actId="208"/>
        <pc:sldMkLst>
          <pc:docMk/>
          <pc:sldMk cId="692143988" sldId="395"/>
        </pc:sldMkLst>
      </pc:sldChg>
      <pc:sldChg chg="modSp mod">
        <pc:chgData name="Luis Miralles" userId="699e2c5a-5018-4326-8814-50a037852b20" providerId="ADAL" clId="{FD07FBA0-C904-B941-945C-E82C5C3BE9A6}" dt="2023-09-06T13:44:40.056" v="90" actId="27636"/>
        <pc:sldMkLst>
          <pc:docMk/>
          <pc:sldMk cId="989141784" sldId="398"/>
        </pc:sldMkLst>
      </pc:sldChg>
      <pc:sldChg chg="addSp delSp modSp mod">
        <pc:chgData name="Luis Miralles" userId="699e2c5a-5018-4326-8814-50a037852b20" providerId="ADAL" clId="{FD07FBA0-C904-B941-945C-E82C5C3BE9A6}" dt="2023-09-06T14:00:10.686" v="376" actId="20577"/>
        <pc:sldMkLst>
          <pc:docMk/>
          <pc:sldMk cId="3405130875" sldId="402"/>
        </pc:sldMkLst>
      </pc:sldChg>
      <pc:sldChg chg="delSp modSp mod">
        <pc:chgData name="Luis Miralles" userId="699e2c5a-5018-4326-8814-50a037852b20" providerId="ADAL" clId="{FD07FBA0-C904-B941-945C-E82C5C3BE9A6}" dt="2023-09-06T14:05:36.941" v="431" actId="1076"/>
        <pc:sldMkLst>
          <pc:docMk/>
          <pc:sldMk cId="1250079756" sldId="406"/>
        </pc:sldMkLst>
      </pc:sldChg>
      <pc:sldChg chg="delSp modSp mod">
        <pc:chgData name="Luis Miralles" userId="699e2c5a-5018-4326-8814-50a037852b20" providerId="ADAL" clId="{FD07FBA0-C904-B941-945C-E82C5C3BE9A6}" dt="2023-09-06T13:42:35.409" v="67" actId="20577"/>
        <pc:sldMkLst>
          <pc:docMk/>
          <pc:sldMk cId="701584" sldId="557"/>
        </pc:sldMkLst>
      </pc:sldChg>
      <pc:sldChg chg="delSp modSp mod">
        <pc:chgData name="Luis Miralles" userId="699e2c5a-5018-4326-8814-50a037852b20" providerId="ADAL" clId="{FD07FBA0-C904-B941-945C-E82C5C3BE9A6}" dt="2023-09-06T13:41:04.512" v="15" actId="1076"/>
        <pc:sldMkLst>
          <pc:docMk/>
          <pc:sldMk cId="3898944990" sldId="562"/>
        </pc:sldMkLst>
      </pc:sldChg>
      <pc:sldChg chg="delSp modSp mod">
        <pc:chgData name="Luis Miralles" userId="699e2c5a-5018-4326-8814-50a037852b20" providerId="ADAL" clId="{FD07FBA0-C904-B941-945C-E82C5C3BE9A6}" dt="2023-09-06T14:16:20.537" v="573" actId="1076"/>
        <pc:sldMkLst>
          <pc:docMk/>
          <pc:sldMk cId="94454696" sldId="566"/>
        </pc:sldMkLst>
      </pc:sldChg>
      <pc:sldChg chg="addSp delSp modSp mod modClrScheme chgLayout">
        <pc:chgData name="Luis Miralles" userId="699e2c5a-5018-4326-8814-50a037852b20" providerId="ADAL" clId="{FD07FBA0-C904-B941-945C-E82C5C3BE9A6}" dt="2023-09-07T09:51:06.180" v="1040" actId="122"/>
        <pc:sldMkLst>
          <pc:docMk/>
          <pc:sldMk cId="3410837164" sldId="567"/>
        </pc:sldMkLst>
      </pc:sldChg>
      <pc:sldChg chg="del">
        <pc:chgData name="Luis Miralles" userId="699e2c5a-5018-4326-8814-50a037852b20" providerId="ADAL" clId="{FD07FBA0-C904-B941-945C-E82C5C3BE9A6}" dt="2023-09-06T13:43:32.523" v="75" actId="2696"/>
        <pc:sldMkLst>
          <pc:docMk/>
          <pc:sldMk cId="489932341" sldId="571"/>
        </pc:sldMkLst>
      </pc:sldChg>
      <pc:sldChg chg="del">
        <pc:chgData name="Luis Miralles" userId="699e2c5a-5018-4326-8814-50a037852b20" providerId="ADAL" clId="{FD07FBA0-C904-B941-945C-E82C5C3BE9A6}" dt="2023-09-06T13:53:48.863" v="288" actId="2696"/>
        <pc:sldMkLst>
          <pc:docMk/>
          <pc:sldMk cId="3407232362" sldId="576"/>
        </pc:sldMkLst>
      </pc:sldChg>
      <pc:sldChg chg="modSp del mod">
        <pc:chgData name="Luis Miralles" userId="699e2c5a-5018-4326-8814-50a037852b20" providerId="ADAL" clId="{FD07FBA0-C904-B941-945C-E82C5C3BE9A6}" dt="2023-09-06T13:53:55.372" v="290" actId="2696"/>
        <pc:sldMkLst>
          <pc:docMk/>
          <pc:sldMk cId="608168859" sldId="577"/>
        </pc:sldMkLst>
      </pc:sldChg>
      <pc:sldChg chg="delSp modSp mod">
        <pc:chgData name="Luis Miralles" userId="699e2c5a-5018-4326-8814-50a037852b20" providerId="ADAL" clId="{FD07FBA0-C904-B941-945C-E82C5C3BE9A6}" dt="2023-09-06T14:06:20.522" v="443" actId="478"/>
        <pc:sldMkLst>
          <pc:docMk/>
          <pc:sldMk cId="989310996" sldId="578"/>
        </pc:sldMkLst>
      </pc:sldChg>
      <pc:sldChg chg="modSp mod">
        <pc:chgData name="Luis Miralles" userId="699e2c5a-5018-4326-8814-50a037852b20" providerId="ADAL" clId="{FD07FBA0-C904-B941-945C-E82C5C3BE9A6}" dt="2023-09-06T13:41:35.090" v="51" actId="20577"/>
        <pc:sldMkLst>
          <pc:docMk/>
          <pc:sldMk cId="1567865012" sldId="580"/>
        </pc:sldMkLst>
      </pc:sldChg>
      <pc:sldChg chg="delSp modSp mod">
        <pc:chgData name="Luis Miralles" userId="699e2c5a-5018-4326-8814-50a037852b20" providerId="ADAL" clId="{FD07FBA0-C904-B941-945C-E82C5C3BE9A6}" dt="2023-09-06T13:53:04.214" v="280" actId="1076"/>
        <pc:sldMkLst>
          <pc:docMk/>
          <pc:sldMk cId="3527609946" sldId="581"/>
        </pc:sldMkLst>
      </pc:sldChg>
      <pc:sldChg chg="delSp modSp mod">
        <pc:chgData name="Luis Miralles" userId="699e2c5a-5018-4326-8814-50a037852b20" providerId="ADAL" clId="{FD07FBA0-C904-B941-945C-E82C5C3BE9A6}" dt="2023-09-06T13:52:07.203" v="267" actId="1076"/>
        <pc:sldMkLst>
          <pc:docMk/>
          <pc:sldMk cId="3538939117" sldId="582"/>
        </pc:sldMkLst>
      </pc:sldChg>
      <pc:sldChg chg="delSp modSp mod">
        <pc:chgData name="Luis Miralles" userId="699e2c5a-5018-4326-8814-50a037852b20" providerId="ADAL" clId="{FD07FBA0-C904-B941-945C-E82C5C3BE9A6}" dt="2023-09-06T13:45:37.256" v="103" actId="122"/>
        <pc:sldMkLst>
          <pc:docMk/>
          <pc:sldMk cId="2438777833" sldId="583"/>
        </pc:sldMkLst>
      </pc:sldChg>
      <pc:sldChg chg="modSp mod">
        <pc:chgData name="Luis Miralles" userId="699e2c5a-5018-4326-8814-50a037852b20" providerId="ADAL" clId="{FD07FBA0-C904-B941-945C-E82C5C3BE9A6}" dt="2023-09-06T13:45:18.892" v="99" actId="1076"/>
        <pc:sldMkLst>
          <pc:docMk/>
          <pc:sldMk cId="345236914" sldId="584"/>
        </pc:sldMkLst>
      </pc:sldChg>
      <pc:sldChg chg="delSp modSp mod">
        <pc:chgData name="Luis Miralles" userId="699e2c5a-5018-4326-8814-50a037852b20" providerId="ADAL" clId="{FD07FBA0-C904-B941-945C-E82C5C3BE9A6}" dt="2023-09-06T13:47:27.641" v="134" actId="20577"/>
        <pc:sldMkLst>
          <pc:docMk/>
          <pc:sldMk cId="3875360055" sldId="585"/>
        </pc:sldMkLst>
      </pc:sldChg>
      <pc:sldChg chg="delSp modSp mod">
        <pc:chgData name="Luis Miralles" userId="699e2c5a-5018-4326-8814-50a037852b20" providerId="ADAL" clId="{FD07FBA0-C904-B941-945C-E82C5C3BE9A6}" dt="2023-09-06T13:49:29.777" v="214" actId="1076"/>
        <pc:sldMkLst>
          <pc:docMk/>
          <pc:sldMk cId="2488250874" sldId="586"/>
        </pc:sldMkLst>
      </pc:sldChg>
      <pc:sldChg chg="delSp modSp mod">
        <pc:chgData name="Luis Miralles" userId="699e2c5a-5018-4326-8814-50a037852b20" providerId="ADAL" clId="{FD07FBA0-C904-B941-945C-E82C5C3BE9A6}" dt="2023-09-06T13:52:22.787" v="268" actId="732"/>
        <pc:sldMkLst>
          <pc:docMk/>
          <pc:sldMk cId="3333935948" sldId="587"/>
        </pc:sldMkLst>
      </pc:sldChg>
      <pc:sldChg chg="modSp mod">
        <pc:chgData name="Luis Miralles" userId="699e2c5a-5018-4326-8814-50a037852b20" providerId="ADAL" clId="{FD07FBA0-C904-B941-945C-E82C5C3BE9A6}" dt="2023-09-07T10:30:47.955" v="1089" actId="1076"/>
        <pc:sldMkLst>
          <pc:docMk/>
          <pc:sldMk cId="590232487" sldId="588"/>
        </pc:sldMkLst>
      </pc:sldChg>
      <pc:sldChg chg="modSp mod">
        <pc:chgData name="Luis Miralles" userId="699e2c5a-5018-4326-8814-50a037852b20" providerId="ADAL" clId="{FD07FBA0-C904-B941-945C-E82C5C3BE9A6}" dt="2023-09-06T13:42:54.330" v="73" actId="14100"/>
        <pc:sldMkLst>
          <pc:docMk/>
          <pc:sldMk cId="2343660626" sldId="589"/>
        </pc:sldMkLst>
      </pc:sldChg>
      <pc:sldChg chg="delSp del mod">
        <pc:chgData name="Luis Miralles" userId="699e2c5a-5018-4326-8814-50a037852b20" providerId="ADAL" clId="{FD07FBA0-C904-B941-945C-E82C5C3BE9A6}" dt="2023-09-06T14:31:04.147" v="640" actId="2696"/>
        <pc:sldMkLst>
          <pc:docMk/>
          <pc:sldMk cId="0" sldId="592"/>
        </pc:sldMkLst>
      </pc:sldChg>
      <pc:sldChg chg="modSp del mod">
        <pc:chgData name="Luis Miralles" userId="699e2c5a-5018-4326-8814-50a037852b20" providerId="ADAL" clId="{FD07FBA0-C904-B941-945C-E82C5C3BE9A6}" dt="2023-09-07T10:30:34.014" v="1069" actId="2696"/>
        <pc:sldMkLst>
          <pc:docMk/>
          <pc:sldMk cId="3863455961" sldId="593"/>
        </pc:sldMkLst>
      </pc:sldChg>
      <pc:sldChg chg="addSp delSp modSp del mod">
        <pc:chgData name="Luis Miralles" userId="699e2c5a-5018-4326-8814-50a037852b20" providerId="ADAL" clId="{FD07FBA0-C904-B941-945C-E82C5C3BE9A6}" dt="2023-09-07T10:30:33.991" v="1067" actId="2696"/>
        <pc:sldMkLst>
          <pc:docMk/>
          <pc:sldMk cId="4031732103" sldId="594"/>
        </pc:sldMkLst>
      </pc:sldChg>
      <pc:sldChg chg="modSp del mod">
        <pc:chgData name="Luis Miralles" userId="699e2c5a-5018-4326-8814-50a037852b20" providerId="ADAL" clId="{FD07FBA0-C904-B941-945C-E82C5C3BE9A6}" dt="2023-09-07T10:30:34.081" v="1085" actId="2696"/>
        <pc:sldMkLst>
          <pc:docMk/>
          <pc:sldMk cId="1365862152" sldId="595"/>
        </pc:sldMkLst>
      </pc:sldChg>
      <pc:sldChg chg="delSp modSp del mod">
        <pc:chgData name="Luis Miralles" userId="699e2c5a-5018-4326-8814-50a037852b20" providerId="ADAL" clId="{FD07FBA0-C904-B941-945C-E82C5C3BE9A6}" dt="2023-09-07T10:30:33.978" v="1063" actId="2696"/>
        <pc:sldMkLst>
          <pc:docMk/>
          <pc:sldMk cId="3992569868" sldId="596"/>
        </pc:sldMkLst>
      </pc:sldChg>
      <pc:sldChg chg="delSp modSp del mod">
        <pc:chgData name="Luis Miralles" userId="699e2c5a-5018-4326-8814-50a037852b20" providerId="ADAL" clId="{FD07FBA0-C904-B941-945C-E82C5C3BE9A6}" dt="2023-09-07T10:30:34.083" v="1086" actId="2696"/>
        <pc:sldMkLst>
          <pc:docMk/>
          <pc:sldMk cId="743063710" sldId="597"/>
        </pc:sldMkLst>
      </pc:sldChg>
      <pc:sldChg chg="addSp delSp modSp del mod">
        <pc:chgData name="Luis Miralles" userId="699e2c5a-5018-4326-8814-50a037852b20" providerId="ADAL" clId="{FD07FBA0-C904-B941-945C-E82C5C3BE9A6}" dt="2023-09-07T10:30:34.021" v="1071" actId="2696"/>
        <pc:sldMkLst>
          <pc:docMk/>
          <pc:sldMk cId="0" sldId="598"/>
        </pc:sldMkLst>
      </pc:sldChg>
      <pc:sldChg chg="delSp modSp del mod">
        <pc:chgData name="Luis Miralles" userId="699e2c5a-5018-4326-8814-50a037852b20" providerId="ADAL" clId="{FD07FBA0-C904-B941-945C-E82C5C3BE9A6}" dt="2023-09-07T10:30:33.939" v="1052" actId="2696"/>
        <pc:sldMkLst>
          <pc:docMk/>
          <pc:sldMk cId="1644065048" sldId="599"/>
        </pc:sldMkLst>
      </pc:sldChg>
      <pc:sldChg chg="del">
        <pc:chgData name="Luis Miralles" userId="699e2c5a-5018-4326-8814-50a037852b20" providerId="ADAL" clId="{FD07FBA0-C904-B941-945C-E82C5C3BE9A6}" dt="2023-09-07T10:30:33.899" v="1046" actId="2696"/>
        <pc:sldMkLst>
          <pc:docMk/>
          <pc:sldMk cId="221842992" sldId="600"/>
        </pc:sldMkLst>
      </pc:sldChg>
      <pc:sldChg chg="delSp modSp del mod">
        <pc:chgData name="Luis Miralles" userId="699e2c5a-5018-4326-8814-50a037852b20" providerId="ADAL" clId="{FD07FBA0-C904-B941-945C-E82C5C3BE9A6}" dt="2023-09-07T10:30:33.972" v="1061" actId="2696"/>
        <pc:sldMkLst>
          <pc:docMk/>
          <pc:sldMk cId="1145858289" sldId="601"/>
        </pc:sldMkLst>
      </pc:sldChg>
      <pc:sldChg chg="delSp modSp del mod">
        <pc:chgData name="Luis Miralles" userId="699e2c5a-5018-4326-8814-50a037852b20" providerId="ADAL" clId="{FD07FBA0-C904-B941-945C-E82C5C3BE9A6}" dt="2023-09-07T10:30:33.962" v="1058" actId="2696"/>
        <pc:sldMkLst>
          <pc:docMk/>
          <pc:sldMk cId="4208667651" sldId="602"/>
        </pc:sldMkLst>
      </pc:sldChg>
      <pc:sldChg chg="delSp del mod">
        <pc:chgData name="Luis Miralles" userId="699e2c5a-5018-4326-8814-50a037852b20" providerId="ADAL" clId="{FD07FBA0-C904-B941-945C-E82C5C3BE9A6}" dt="2023-09-07T10:30:33.954" v="1056" actId="2696"/>
        <pc:sldMkLst>
          <pc:docMk/>
          <pc:sldMk cId="0" sldId="603"/>
        </pc:sldMkLst>
      </pc:sldChg>
      <pc:sldChg chg="delSp modSp del mod">
        <pc:chgData name="Luis Miralles" userId="699e2c5a-5018-4326-8814-50a037852b20" providerId="ADAL" clId="{FD07FBA0-C904-B941-945C-E82C5C3BE9A6}" dt="2023-09-07T10:30:34.075" v="1083" actId="2696"/>
        <pc:sldMkLst>
          <pc:docMk/>
          <pc:sldMk cId="0" sldId="604"/>
        </pc:sldMkLst>
      </pc:sldChg>
      <pc:sldChg chg="delSp modSp del mod">
        <pc:chgData name="Luis Miralles" userId="699e2c5a-5018-4326-8814-50a037852b20" providerId="ADAL" clId="{FD07FBA0-C904-B941-945C-E82C5C3BE9A6}" dt="2023-09-07T10:30:33.982" v="1064" actId="2696"/>
        <pc:sldMkLst>
          <pc:docMk/>
          <pc:sldMk cId="0" sldId="605"/>
        </pc:sldMkLst>
      </pc:sldChg>
      <pc:sldChg chg="del">
        <pc:chgData name="Luis Miralles" userId="699e2c5a-5018-4326-8814-50a037852b20" providerId="ADAL" clId="{FD07FBA0-C904-B941-945C-E82C5C3BE9A6}" dt="2023-09-06T14:59:57.271" v="962" actId="2696"/>
        <pc:sldMkLst>
          <pc:docMk/>
          <pc:sldMk cId="2950643463" sldId="606"/>
        </pc:sldMkLst>
      </pc:sldChg>
      <pc:sldChg chg="del">
        <pc:chgData name="Luis Miralles" userId="699e2c5a-5018-4326-8814-50a037852b20" providerId="ADAL" clId="{FD07FBA0-C904-B941-945C-E82C5C3BE9A6}" dt="2023-09-07T09:47:21.338" v="989" actId="2696"/>
        <pc:sldMkLst>
          <pc:docMk/>
          <pc:sldMk cId="3486027725" sldId="607"/>
        </pc:sldMkLst>
      </pc:sldChg>
      <pc:sldChg chg="addSp delSp modSp new mod">
        <pc:chgData name="Luis Miralles" userId="699e2c5a-5018-4326-8814-50a037852b20" providerId="ADAL" clId="{FD07FBA0-C904-B941-945C-E82C5C3BE9A6}" dt="2023-09-06T13:47:39.630" v="136" actId="207"/>
        <pc:sldMkLst>
          <pc:docMk/>
          <pc:sldMk cId="1969624423" sldId="608"/>
        </pc:sldMkLst>
      </pc:sldChg>
      <pc:sldChg chg="modSp new mod">
        <pc:chgData name="Luis Miralles" userId="699e2c5a-5018-4326-8814-50a037852b20" providerId="ADAL" clId="{FD07FBA0-C904-B941-945C-E82C5C3BE9A6}" dt="2023-09-06T13:54:48.559" v="321" actId="20577"/>
        <pc:sldMkLst>
          <pc:docMk/>
          <pc:sldMk cId="3625867297" sldId="609"/>
        </pc:sldMkLst>
      </pc:sldChg>
      <pc:sldChg chg="modSp add mod">
        <pc:chgData name="Luis Miralles" userId="699e2c5a-5018-4326-8814-50a037852b20" providerId="ADAL" clId="{FD07FBA0-C904-B941-945C-E82C5C3BE9A6}" dt="2023-09-06T14:08:24.261" v="462"/>
        <pc:sldMkLst>
          <pc:docMk/>
          <pc:sldMk cId="2425627755" sldId="610"/>
        </pc:sldMkLst>
      </pc:sldChg>
      <pc:sldChg chg="modSp add del mod">
        <pc:chgData name="Luis Miralles" userId="699e2c5a-5018-4326-8814-50a037852b20" providerId="ADAL" clId="{FD07FBA0-C904-B941-945C-E82C5C3BE9A6}" dt="2023-09-07T10:30:33.890" v="1044" actId="2696"/>
        <pc:sldMkLst>
          <pc:docMk/>
          <pc:sldMk cId="256608145" sldId="611"/>
        </pc:sldMkLst>
      </pc:sldChg>
      <pc:sldChg chg="add del setBg">
        <pc:chgData name="Luis Miralles" userId="699e2c5a-5018-4326-8814-50a037852b20" providerId="ADAL" clId="{FD07FBA0-C904-B941-945C-E82C5C3BE9A6}" dt="2023-09-07T10:30:34.067" v="1080" actId="2696"/>
        <pc:sldMkLst>
          <pc:docMk/>
          <pc:sldMk cId="3490209461" sldId="612"/>
        </pc:sldMkLst>
      </pc:sldChg>
      <pc:sldChg chg="addSp modSp add del mod setBg chgLayout">
        <pc:chgData name="Luis Miralles" userId="699e2c5a-5018-4326-8814-50a037852b20" providerId="ADAL" clId="{FD07FBA0-C904-B941-945C-E82C5C3BE9A6}" dt="2023-09-07T10:30:34.054" v="1076" actId="2696"/>
        <pc:sldMkLst>
          <pc:docMk/>
          <pc:sldMk cId="3840983576" sldId="613"/>
        </pc:sldMkLst>
      </pc:sldChg>
      <pc:sldChg chg="modSp add del mod setBg">
        <pc:chgData name="Luis Miralles" userId="699e2c5a-5018-4326-8814-50a037852b20" providerId="ADAL" clId="{FD07FBA0-C904-B941-945C-E82C5C3BE9A6}" dt="2023-09-07T09:48:37.331" v="993" actId="2696"/>
        <pc:sldMkLst>
          <pc:docMk/>
          <pc:sldMk cId="841963772" sldId="614"/>
        </pc:sldMkLst>
      </pc:sldChg>
      <pc:sldChg chg="modSp add mod">
        <pc:chgData name="Luis Miralles" userId="699e2c5a-5018-4326-8814-50a037852b20" providerId="ADAL" clId="{FD07FBA0-C904-B941-945C-E82C5C3BE9A6}" dt="2023-09-07T09:50:25.032" v="1032" actId="404"/>
        <pc:sldMkLst>
          <pc:docMk/>
          <pc:sldMk cId="3292623227" sldId="614"/>
        </pc:sldMkLst>
      </pc:sldChg>
      <pc:sldChg chg="add del">
        <pc:chgData name="Luis Miralles" userId="699e2c5a-5018-4326-8814-50a037852b20" providerId="ADAL" clId="{FD07FBA0-C904-B941-945C-E82C5C3BE9A6}" dt="2023-09-07T10:30:34.070" v="1081" actId="2696"/>
        <pc:sldMkLst>
          <pc:docMk/>
          <pc:sldMk cId="4137595211" sldId="615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138" v="1088" actId="2696"/>
        <pc:sldMkLst>
          <pc:docMk/>
          <pc:sldMk cId="2171452668" sldId="616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895" v="1045" actId="2696"/>
        <pc:sldMkLst>
          <pc:docMk/>
          <pc:sldMk cId="1038733371" sldId="617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4.043" v="1072" actId="2696"/>
        <pc:sldMkLst>
          <pc:docMk/>
          <pc:sldMk cId="2814958545" sldId="618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47" v="1054" actId="2696"/>
        <pc:sldMkLst>
          <pc:docMk/>
          <pc:sldMk cId="0" sldId="619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58" v="1057" actId="2696"/>
        <pc:sldMkLst>
          <pc:docMk/>
          <pc:sldMk cId="0" sldId="620"/>
        </pc:sldMkLst>
      </pc:sldChg>
      <pc:sldChg chg="addSp modSp add del mod modClrScheme chgLayout">
        <pc:chgData name="Luis Miralles" userId="699e2c5a-5018-4326-8814-50a037852b20" providerId="ADAL" clId="{FD07FBA0-C904-B941-945C-E82C5C3BE9A6}" dt="2023-09-07T10:30:33.951" v="1055" actId="2696"/>
        <pc:sldMkLst>
          <pc:docMk/>
          <pc:sldMk cId="0" sldId="621"/>
        </pc:sldMkLst>
      </pc:sldChg>
      <pc:sldChg chg="new del">
        <pc:chgData name="Luis Miralles" userId="699e2c5a-5018-4326-8814-50a037852b20" providerId="ADAL" clId="{FD07FBA0-C904-B941-945C-E82C5C3BE9A6}" dt="2023-09-07T10:30:33.974" v="1062" actId="2696"/>
        <pc:sldMkLst>
          <pc:docMk/>
          <pc:sldMk cId="919950202" sldId="622"/>
        </pc:sldMkLst>
      </pc:sldChg>
    </pc:docChg>
  </pc:docChgLst>
  <pc:docChgLst>
    <pc:chgData name="Luis Miralles" userId="699e2c5a-5018-4326-8814-50a037852b20" providerId="ADAL" clId="{7AFEDE7F-1EAF-124C-84C7-3B1AC401A6A3}"/>
    <pc:docChg chg="undo custSel modSld">
      <pc:chgData name="Luis Miralles" userId="699e2c5a-5018-4326-8814-50a037852b20" providerId="ADAL" clId="{7AFEDE7F-1EAF-124C-84C7-3B1AC401A6A3}" dt="2024-12-02T17:27:21.196" v="76" actId="403"/>
      <pc:docMkLst>
        <pc:docMk/>
      </pc:docMkLst>
      <pc:sldChg chg="addSp modSp mod">
        <pc:chgData name="Luis Miralles" userId="699e2c5a-5018-4326-8814-50a037852b20" providerId="ADAL" clId="{7AFEDE7F-1EAF-124C-84C7-3B1AC401A6A3}" dt="2024-12-02T17:27:21.196" v="76" actId="403"/>
        <pc:sldMkLst>
          <pc:docMk/>
          <pc:sldMk cId="2740838320" sldId="256"/>
        </pc:sldMkLst>
        <pc:spChg chg="add mod">
          <ac:chgData name="Luis Miralles" userId="699e2c5a-5018-4326-8814-50a037852b20" providerId="ADAL" clId="{7AFEDE7F-1EAF-124C-84C7-3B1AC401A6A3}" dt="2024-12-02T17:27:21.196" v="76" actId="403"/>
          <ac:spMkLst>
            <pc:docMk/>
            <pc:sldMk cId="2740838320" sldId="256"/>
            <ac:spMk id="3" creationId="{7332BF59-FC8A-D22E-D4BA-55A58DE7F1CF}"/>
          </ac:spMkLst>
        </pc:spChg>
        <pc:spChg chg="mod">
          <ac:chgData name="Luis Miralles" userId="699e2c5a-5018-4326-8814-50a037852b20" providerId="ADAL" clId="{7AFEDE7F-1EAF-124C-84C7-3B1AC401A6A3}" dt="2024-12-02T17:27:00.236" v="72" actId="20577"/>
          <ac:spMkLst>
            <pc:docMk/>
            <pc:sldMk cId="2740838320" sldId="256"/>
            <ac:spMk id="6" creationId="{A59FA92C-B278-E264-6857-68AD13A165C3}"/>
          </ac:spMkLst>
        </pc:spChg>
      </pc:sldChg>
      <pc:sldChg chg="addSp modSp mod">
        <pc:chgData name="Luis Miralles" userId="699e2c5a-5018-4326-8814-50a037852b20" providerId="ADAL" clId="{7AFEDE7F-1EAF-124C-84C7-3B1AC401A6A3}" dt="2024-12-02T13:57:29.633" v="19" actId="1036"/>
        <pc:sldMkLst>
          <pc:docMk/>
          <pc:sldMk cId="0" sldId="259"/>
        </pc:sldMkLst>
        <pc:spChg chg="add mod">
          <ac:chgData name="Luis Miralles" userId="699e2c5a-5018-4326-8814-50a037852b20" providerId="ADAL" clId="{7AFEDE7F-1EAF-124C-84C7-3B1AC401A6A3}" dt="2024-12-02T13:57:29.633" v="19" actId="1036"/>
          <ac:spMkLst>
            <pc:docMk/>
            <pc:sldMk cId="0" sldId="259"/>
            <ac:spMk id="10" creationId="{B47C95EF-B7C3-0F23-9670-1ACA8FE5D39F}"/>
          </ac:spMkLst>
        </pc:spChg>
      </pc:sldChg>
      <pc:sldChg chg="modSp mod">
        <pc:chgData name="Luis Miralles" userId="699e2c5a-5018-4326-8814-50a037852b20" providerId="ADAL" clId="{7AFEDE7F-1EAF-124C-84C7-3B1AC401A6A3}" dt="2024-12-02T13:56:57.968" v="10" actId="207"/>
        <pc:sldMkLst>
          <pc:docMk/>
          <pc:sldMk cId="0" sldId="260"/>
        </pc:sldMkLst>
        <pc:spChg chg="mod">
          <ac:chgData name="Luis Miralles" userId="699e2c5a-5018-4326-8814-50a037852b20" providerId="ADAL" clId="{7AFEDE7F-1EAF-124C-84C7-3B1AC401A6A3}" dt="2024-12-02T13:56:57.968" v="10" actId="207"/>
          <ac:spMkLst>
            <pc:docMk/>
            <pc:sldMk cId="0" sldId="260"/>
            <ac:spMk id="4" creationId="{00000000-0000-0000-0000-000000000000}"/>
          </ac:spMkLst>
        </pc:spChg>
      </pc:sldChg>
      <pc:sldChg chg="addSp delSp modSp mod">
        <pc:chgData name="Luis Miralles" userId="699e2c5a-5018-4326-8814-50a037852b20" providerId="ADAL" clId="{7AFEDE7F-1EAF-124C-84C7-3B1AC401A6A3}" dt="2024-12-02T13:57:54.224" v="25"/>
        <pc:sldMkLst>
          <pc:docMk/>
          <pc:sldMk cId="0" sldId="264"/>
        </pc:sldMkLst>
        <pc:spChg chg="del">
          <ac:chgData name="Luis Miralles" userId="699e2c5a-5018-4326-8814-50a037852b20" providerId="ADAL" clId="{7AFEDE7F-1EAF-124C-84C7-3B1AC401A6A3}" dt="2024-12-02T13:57:53.330" v="24" actId="478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Luis Miralles" userId="699e2c5a-5018-4326-8814-50a037852b20" providerId="ADAL" clId="{7AFEDE7F-1EAF-124C-84C7-3B1AC401A6A3}" dt="2024-12-02T13:57:54.224" v="25"/>
          <ac:spMkLst>
            <pc:docMk/>
            <pc:sldMk cId="0" sldId="264"/>
            <ac:spMk id="6" creationId="{AC09A8E7-2068-1B96-4520-BDF4DDFEBFAF}"/>
          </ac:spMkLst>
        </pc:spChg>
      </pc:sldChg>
      <pc:sldChg chg="modSp mod">
        <pc:chgData name="Luis Miralles" userId="699e2c5a-5018-4326-8814-50a037852b20" providerId="ADAL" clId="{7AFEDE7F-1EAF-124C-84C7-3B1AC401A6A3}" dt="2024-12-02T13:57:59.109" v="26" actId="121"/>
        <pc:sldMkLst>
          <pc:docMk/>
          <pc:sldMk cId="600012353" sldId="374"/>
        </pc:sldMkLst>
        <pc:spChg chg="mod">
          <ac:chgData name="Luis Miralles" userId="699e2c5a-5018-4326-8814-50a037852b20" providerId="ADAL" clId="{7AFEDE7F-1EAF-124C-84C7-3B1AC401A6A3}" dt="2024-12-02T13:57:59.109" v="26" actId="121"/>
          <ac:spMkLst>
            <pc:docMk/>
            <pc:sldMk cId="600012353" sldId="374"/>
            <ac:spMk id="114" creationId="{00000000-0000-0000-0000-000000000000}"/>
          </ac:spMkLst>
        </pc:spChg>
      </pc:sldChg>
      <pc:sldChg chg="modSp mod">
        <pc:chgData name="Luis Miralles" userId="699e2c5a-5018-4326-8814-50a037852b20" providerId="ADAL" clId="{7AFEDE7F-1EAF-124C-84C7-3B1AC401A6A3}" dt="2024-12-02T15:42:30.889" v="54" actId="1076"/>
        <pc:sldMkLst>
          <pc:docMk/>
          <pc:sldMk cId="2004947620" sldId="375"/>
        </pc:sldMkLst>
        <pc:spChg chg="mod">
          <ac:chgData name="Luis Miralles" userId="699e2c5a-5018-4326-8814-50a037852b20" providerId="ADAL" clId="{7AFEDE7F-1EAF-124C-84C7-3B1AC401A6A3}" dt="2024-12-02T15:42:30.889" v="54" actId="1076"/>
          <ac:spMkLst>
            <pc:docMk/>
            <pc:sldMk cId="2004947620" sldId="375"/>
            <ac:spMk id="121" creationId="{00000000-0000-0000-0000-000000000000}"/>
          </ac:spMkLst>
        </pc:spChg>
        <pc:spChg chg="mod">
          <ac:chgData name="Luis Miralles" userId="699e2c5a-5018-4326-8814-50a037852b20" providerId="ADAL" clId="{7AFEDE7F-1EAF-124C-84C7-3B1AC401A6A3}" dt="2024-12-02T13:58:21.823" v="30" actId="121"/>
          <ac:spMkLst>
            <pc:docMk/>
            <pc:sldMk cId="2004947620" sldId="375"/>
            <ac:spMk id="122" creationId="{00000000-0000-0000-0000-000000000000}"/>
          </ac:spMkLst>
        </pc:spChg>
      </pc:sldChg>
      <pc:sldChg chg="modSp mod">
        <pc:chgData name="Luis Miralles" userId="699e2c5a-5018-4326-8814-50a037852b20" providerId="ADAL" clId="{7AFEDE7F-1EAF-124C-84C7-3B1AC401A6A3}" dt="2024-12-02T15:42:21.871" v="53" actId="2710"/>
        <pc:sldMkLst>
          <pc:docMk/>
          <pc:sldMk cId="989141784" sldId="398"/>
        </pc:sldMkLst>
        <pc:spChg chg="mod">
          <ac:chgData name="Luis Miralles" userId="699e2c5a-5018-4326-8814-50a037852b20" providerId="ADAL" clId="{7AFEDE7F-1EAF-124C-84C7-3B1AC401A6A3}" dt="2024-12-02T15:42:21.871" v="53" actId="2710"/>
          <ac:spMkLst>
            <pc:docMk/>
            <pc:sldMk cId="989141784" sldId="398"/>
            <ac:spMk id="3" creationId="{9919EB1D-A9A6-220B-9645-CBA88FCE58C8}"/>
          </ac:spMkLst>
        </pc:spChg>
      </pc:sldChg>
      <pc:sldChg chg="modSp mod">
        <pc:chgData name="Luis Miralles" userId="699e2c5a-5018-4326-8814-50a037852b20" providerId="ADAL" clId="{7AFEDE7F-1EAF-124C-84C7-3B1AC401A6A3}" dt="2024-12-02T13:55:04.895" v="6" actId="27636"/>
        <pc:sldMkLst>
          <pc:docMk/>
          <pc:sldMk cId="3898944990" sldId="562"/>
        </pc:sldMkLst>
        <pc:spChg chg="mod">
          <ac:chgData name="Luis Miralles" userId="699e2c5a-5018-4326-8814-50a037852b20" providerId="ADAL" clId="{7AFEDE7F-1EAF-124C-84C7-3B1AC401A6A3}" dt="2024-12-02T13:55:04.895" v="6" actId="27636"/>
          <ac:spMkLst>
            <pc:docMk/>
            <pc:sldMk cId="3898944990" sldId="562"/>
            <ac:spMk id="5" creationId="{4A91948A-2039-C84D-14D3-641A53A9A6BD}"/>
          </ac:spMkLst>
        </pc:spChg>
      </pc:sldChg>
      <pc:sldChg chg="modSp mod">
        <pc:chgData name="Luis Miralles" userId="699e2c5a-5018-4326-8814-50a037852b20" providerId="ADAL" clId="{7AFEDE7F-1EAF-124C-84C7-3B1AC401A6A3}" dt="2024-12-02T13:58:15.470" v="29" actId="121"/>
        <pc:sldMkLst>
          <pc:docMk/>
          <pc:sldMk cId="3527609946" sldId="581"/>
        </pc:sldMkLst>
        <pc:spChg chg="mod">
          <ac:chgData name="Luis Miralles" userId="699e2c5a-5018-4326-8814-50a037852b20" providerId="ADAL" clId="{7AFEDE7F-1EAF-124C-84C7-3B1AC401A6A3}" dt="2024-12-02T13:58:15.470" v="29" actId="121"/>
          <ac:spMkLst>
            <pc:docMk/>
            <pc:sldMk cId="3527609946" sldId="581"/>
            <ac:spMk id="106" creationId="{00000000-0000-0000-0000-000000000000}"/>
          </ac:spMkLst>
        </pc:spChg>
      </pc:sldChg>
      <pc:sldChg chg="modSp mod">
        <pc:chgData name="Luis Miralles" userId="699e2c5a-5018-4326-8814-50a037852b20" providerId="ADAL" clId="{7AFEDE7F-1EAF-124C-84C7-3B1AC401A6A3}" dt="2024-12-02T15:40:23.645" v="32" actId="2710"/>
        <pc:sldMkLst>
          <pc:docMk/>
          <pc:sldMk cId="2343660626" sldId="589"/>
        </pc:sldMkLst>
        <pc:spChg chg="mod">
          <ac:chgData name="Luis Miralles" userId="699e2c5a-5018-4326-8814-50a037852b20" providerId="ADAL" clId="{7AFEDE7F-1EAF-124C-84C7-3B1AC401A6A3}" dt="2024-12-02T15:40:23.645" v="32" actId="2710"/>
          <ac:spMkLst>
            <pc:docMk/>
            <pc:sldMk cId="2343660626" sldId="589"/>
            <ac:spMk id="70" creationId="{00000000-0000-0000-0000-000000000000}"/>
          </ac:spMkLst>
        </pc:spChg>
      </pc:sldChg>
      <pc:sldChg chg="modSp mod">
        <pc:chgData name="Luis Miralles" userId="699e2c5a-5018-4326-8814-50a037852b20" providerId="ADAL" clId="{7AFEDE7F-1EAF-124C-84C7-3B1AC401A6A3}" dt="2024-12-02T15:41:09.213" v="42" actId="1076"/>
        <pc:sldMkLst>
          <pc:docMk/>
          <pc:sldMk cId="1694980548" sldId="590"/>
        </pc:sldMkLst>
        <pc:spChg chg="mod">
          <ac:chgData name="Luis Miralles" userId="699e2c5a-5018-4326-8814-50a037852b20" providerId="ADAL" clId="{7AFEDE7F-1EAF-124C-84C7-3B1AC401A6A3}" dt="2024-12-02T15:41:09.213" v="42" actId="1076"/>
          <ac:spMkLst>
            <pc:docMk/>
            <pc:sldMk cId="1694980548" sldId="590"/>
            <ac:spMk id="85" creationId="{00000000-0000-0000-0000-000000000000}"/>
          </ac:spMkLst>
        </pc:spChg>
        <pc:spChg chg="mod">
          <ac:chgData name="Luis Miralles" userId="699e2c5a-5018-4326-8814-50a037852b20" providerId="ADAL" clId="{7AFEDE7F-1EAF-124C-84C7-3B1AC401A6A3}" dt="2024-12-02T15:40:42.993" v="36" actId="14100"/>
          <ac:spMkLst>
            <pc:docMk/>
            <pc:sldMk cId="1694980548" sldId="590"/>
            <ac:spMk id="86" creationId="{00000000-0000-0000-0000-000000000000}"/>
          </ac:spMkLst>
        </pc:spChg>
        <pc:cxnChg chg="mod">
          <ac:chgData name="Luis Miralles" userId="699e2c5a-5018-4326-8814-50a037852b20" providerId="ADAL" clId="{7AFEDE7F-1EAF-124C-84C7-3B1AC401A6A3}" dt="2024-12-02T15:40:53.043" v="38" actId="14100"/>
          <ac:cxnSpMkLst>
            <pc:docMk/>
            <pc:sldMk cId="1694980548" sldId="590"/>
            <ac:cxnSpMk id="5" creationId="{1F447AB6-9225-471F-D53F-F9AF87DE3616}"/>
          </ac:cxnSpMkLst>
        </pc:cxnChg>
        <pc:cxnChg chg="mod">
          <ac:chgData name="Luis Miralles" userId="699e2c5a-5018-4326-8814-50a037852b20" providerId="ADAL" clId="{7AFEDE7F-1EAF-124C-84C7-3B1AC401A6A3}" dt="2024-12-02T15:41:00.380" v="39" actId="14100"/>
          <ac:cxnSpMkLst>
            <pc:docMk/>
            <pc:sldMk cId="1694980548" sldId="590"/>
            <ac:cxnSpMk id="6" creationId="{43E6AC34-BB5D-8E98-2E1C-49DBADAB6B6F}"/>
          </ac:cxnSpMkLst>
        </pc:cxnChg>
      </pc:sldChg>
      <pc:sldChg chg="modSp mod">
        <pc:chgData name="Luis Miralles" userId="699e2c5a-5018-4326-8814-50a037852b20" providerId="ADAL" clId="{7AFEDE7F-1EAF-124C-84C7-3B1AC401A6A3}" dt="2024-12-02T15:41:52.011" v="50" actId="207"/>
        <pc:sldMkLst>
          <pc:docMk/>
          <pc:sldMk cId="3611402565" sldId="591"/>
        </pc:sldMkLst>
        <pc:spChg chg="mod">
          <ac:chgData name="Luis Miralles" userId="699e2c5a-5018-4326-8814-50a037852b20" providerId="ADAL" clId="{7AFEDE7F-1EAF-124C-84C7-3B1AC401A6A3}" dt="2024-12-02T15:41:52.011" v="50" actId="207"/>
          <ac:spMkLst>
            <pc:docMk/>
            <pc:sldMk cId="3611402565" sldId="591"/>
            <ac:spMk id="10" creationId="{8F1403CF-7157-ED43-B2E5-E8BE70AC446E}"/>
          </ac:spMkLst>
        </pc:spChg>
        <pc:spChg chg="mod">
          <ac:chgData name="Luis Miralles" userId="699e2c5a-5018-4326-8814-50a037852b20" providerId="ADAL" clId="{7AFEDE7F-1EAF-124C-84C7-3B1AC401A6A3}" dt="2024-12-02T15:41:28.983" v="47" actId="208"/>
          <ac:spMkLst>
            <pc:docMk/>
            <pc:sldMk cId="3611402565" sldId="591"/>
            <ac:spMk id="20" creationId="{CB6C264D-A6A1-5949-803F-560BA4F51E10}"/>
          </ac:spMkLst>
        </pc:spChg>
        <pc:spChg chg="mod">
          <ac:chgData name="Luis Miralles" userId="699e2c5a-5018-4326-8814-50a037852b20" providerId="ADAL" clId="{7AFEDE7F-1EAF-124C-84C7-3B1AC401A6A3}" dt="2024-12-02T15:41:18.406" v="43" actId="208"/>
          <ac:spMkLst>
            <pc:docMk/>
            <pc:sldMk cId="3611402565" sldId="591"/>
            <ac:spMk id="135" creationId="{00000000-0000-0000-0000-000000000000}"/>
          </ac:spMkLst>
        </pc:spChg>
        <pc:spChg chg="mod">
          <ac:chgData name="Luis Miralles" userId="699e2c5a-5018-4326-8814-50a037852b20" providerId="ADAL" clId="{7AFEDE7F-1EAF-124C-84C7-3B1AC401A6A3}" dt="2024-12-02T15:41:21.259" v="44" actId="208"/>
          <ac:spMkLst>
            <pc:docMk/>
            <pc:sldMk cId="3611402565" sldId="591"/>
            <ac:spMk id="136" creationId="{00000000-0000-0000-0000-000000000000}"/>
          </ac:spMkLst>
        </pc:spChg>
        <pc:spChg chg="mod">
          <ac:chgData name="Luis Miralles" userId="699e2c5a-5018-4326-8814-50a037852b20" providerId="ADAL" clId="{7AFEDE7F-1EAF-124C-84C7-3B1AC401A6A3}" dt="2024-12-02T15:41:23.823" v="45" actId="208"/>
          <ac:spMkLst>
            <pc:docMk/>
            <pc:sldMk cId="3611402565" sldId="591"/>
            <ac:spMk id="137" creationId="{00000000-0000-0000-0000-000000000000}"/>
          </ac:spMkLst>
        </pc:spChg>
      </pc:sldChg>
      <pc:sldChg chg="modSp mod">
        <pc:chgData name="Luis Miralles" userId="699e2c5a-5018-4326-8814-50a037852b20" providerId="ADAL" clId="{7AFEDE7F-1EAF-124C-84C7-3B1AC401A6A3}" dt="2024-12-02T13:56:44.203" v="7" actId="108"/>
        <pc:sldMkLst>
          <pc:docMk/>
          <pc:sldMk cId="743063710" sldId="597"/>
        </pc:sldMkLst>
        <pc:spChg chg="mod">
          <ac:chgData name="Luis Miralles" userId="699e2c5a-5018-4326-8814-50a037852b20" providerId="ADAL" clId="{7AFEDE7F-1EAF-124C-84C7-3B1AC401A6A3}" dt="2024-12-02T13:56:44.203" v="7" actId="108"/>
          <ac:spMkLst>
            <pc:docMk/>
            <pc:sldMk cId="743063710" sldId="597"/>
            <ac:spMk id="3" creationId="{00000000-0000-0000-0000-000000000000}"/>
          </ac:spMkLst>
        </pc:spChg>
      </pc:sldChg>
      <pc:sldChg chg="addSp delSp modSp mod">
        <pc:chgData name="Luis Miralles" userId="699e2c5a-5018-4326-8814-50a037852b20" providerId="ADAL" clId="{7AFEDE7F-1EAF-124C-84C7-3B1AC401A6A3}" dt="2024-12-02T13:57:44.809" v="23"/>
        <pc:sldMkLst>
          <pc:docMk/>
          <pc:sldMk cId="4208667651" sldId="602"/>
        </pc:sldMkLst>
        <pc:spChg chg="del">
          <ac:chgData name="Luis Miralles" userId="699e2c5a-5018-4326-8814-50a037852b20" providerId="ADAL" clId="{7AFEDE7F-1EAF-124C-84C7-3B1AC401A6A3}" dt="2024-12-02T13:57:43.878" v="22" actId="478"/>
          <ac:spMkLst>
            <pc:docMk/>
            <pc:sldMk cId="4208667651" sldId="602"/>
            <ac:spMk id="4" creationId="{00000000-0000-0000-0000-000000000000}"/>
          </ac:spMkLst>
        </pc:spChg>
        <pc:spChg chg="add mod">
          <ac:chgData name="Luis Miralles" userId="699e2c5a-5018-4326-8814-50a037852b20" providerId="ADAL" clId="{7AFEDE7F-1EAF-124C-84C7-3B1AC401A6A3}" dt="2024-12-02T13:57:44.809" v="23"/>
          <ac:spMkLst>
            <pc:docMk/>
            <pc:sldMk cId="4208667651" sldId="602"/>
            <ac:spMk id="5" creationId="{A52C6432-FFA8-3D88-913F-7E4B5494469E}"/>
          </ac:spMkLst>
        </pc:spChg>
      </pc:sldChg>
      <pc:sldChg chg="addSp delSp modSp mod">
        <pc:chgData name="Luis Miralles" userId="699e2c5a-5018-4326-8814-50a037852b20" providerId="ADAL" clId="{7AFEDE7F-1EAF-124C-84C7-3B1AC401A6A3}" dt="2024-12-02T13:57:37.182" v="21"/>
        <pc:sldMkLst>
          <pc:docMk/>
          <pc:sldMk cId="0" sldId="603"/>
        </pc:sldMkLst>
        <pc:spChg chg="del">
          <ac:chgData name="Luis Miralles" userId="699e2c5a-5018-4326-8814-50a037852b20" providerId="ADAL" clId="{7AFEDE7F-1EAF-124C-84C7-3B1AC401A6A3}" dt="2024-12-02T13:57:36.264" v="20" actId="478"/>
          <ac:spMkLst>
            <pc:docMk/>
            <pc:sldMk cId="0" sldId="603"/>
            <ac:spMk id="4" creationId="{00000000-0000-0000-0000-000000000000}"/>
          </ac:spMkLst>
        </pc:spChg>
        <pc:spChg chg="add mod">
          <ac:chgData name="Luis Miralles" userId="699e2c5a-5018-4326-8814-50a037852b20" providerId="ADAL" clId="{7AFEDE7F-1EAF-124C-84C7-3B1AC401A6A3}" dt="2024-12-02T13:57:37.182" v="21"/>
          <ac:spMkLst>
            <pc:docMk/>
            <pc:sldMk cId="0" sldId="603"/>
            <ac:spMk id="5" creationId="{EC31E2AD-DD83-413E-44CF-5C378267854C}"/>
          </ac:spMkLst>
        </pc:spChg>
      </pc:sldChg>
      <pc:sldChg chg="addSp delSp modSp mod">
        <pc:chgData name="Luis Miralles" userId="699e2c5a-5018-4326-8814-50a037852b20" providerId="ADAL" clId="{7AFEDE7F-1EAF-124C-84C7-3B1AC401A6A3}" dt="2024-12-02T13:58:07.400" v="28"/>
        <pc:sldMkLst>
          <pc:docMk/>
          <pc:sldMk cId="0" sldId="604"/>
        </pc:sldMkLst>
        <pc:spChg chg="del">
          <ac:chgData name="Luis Miralles" userId="699e2c5a-5018-4326-8814-50a037852b20" providerId="ADAL" clId="{7AFEDE7F-1EAF-124C-84C7-3B1AC401A6A3}" dt="2024-12-02T13:58:06.432" v="27" actId="478"/>
          <ac:spMkLst>
            <pc:docMk/>
            <pc:sldMk cId="0" sldId="604"/>
            <ac:spMk id="4" creationId="{00000000-0000-0000-0000-000000000000}"/>
          </ac:spMkLst>
        </pc:spChg>
        <pc:spChg chg="add mod">
          <ac:chgData name="Luis Miralles" userId="699e2c5a-5018-4326-8814-50a037852b20" providerId="ADAL" clId="{7AFEDE7F-1EAF-124C-84C7-3B1AC401A6A3}" dt="2024-12-02T13:58:07.400" v="28"/>
          <ac:spMkLst>
            <pc:docMk/>
            <pc:sldMk cId="0" sldId="604"/>
            <ac:spMk id="5" creationId="{8E4F7C6B-436E-7041-0BC7-AF7B2B8D4642}"/>
          </ac:spMkLst>
        </pc:spChg>
      </pc:sldChg>
      <pc:sldChg chg="modSp mod">
        <pc:chgData name="Luis Miralles" userId="699e2c5a-5018-4326-8814-50a037852b20" providerId="ADAL" clId="{7AFEDE7F-1EAF-124C-84C7-3B1AC401A6A3}" dt="2024-12-02T15:40:05.823" v="31" actId="1076"/>
        <pc:sldMkLst>
          <pc:docMk/>
          <pc:sldMk cId="4137595211" sldId="615"/>
        </pc:sldMkLst>
        <pc:spChg chg="mod">
          <ac:chgData name="Luis Miralles" userId="699e2c5a-5018-4326-8814-50a037852b20" providerId="ADAL" clId="{7AFEDE7F-1EAF-124C-84C7-3B1AC401A6A3}" dt="2024-12-02T15:40:05.823" v="31" actId="1076"/>
          <ac:spMkLst>
            <pc:docMk/>
            <pc:sldMk cId="4137595211" sldId="615"/>
            <ac:spMk id="3" creationId="{FC9D9C26-9DBF-0D26-A43B-15D83C3B8837}"/>
          </ac:spMkLst>
        </pc:spChg>
      </pc:sldChg>
      <pc:sldChg chg="modSp mod">
        <pc:chgData name="Luis Miralles" userId="699e2c5a-5018-4326-8814-50a037852b20" providerId="ADAL" clId="{7AFEDE7F-1EAF-124C-84C7-3B1AC401A6A3}" dt="2024-12-02T13:57:16.374" v="17" actId="207"/>
        <pc:sldMkLst>
          <pc:docMk/>
          <pc:sldMk cId="2814958545" sldId="618"/>
        </pc:sldMkLst>
        <pc:spChg chg="mod">
          <ac:chgData name="Luis Miralles" userId="699e2c5a-5018-4326-8814-50a037852b20" providerId="ADAL" clId="{7AFEDE7F-1EAF-124C-84C7-3B1AC401A6A3}" dt="2024-12-02T13:57:16.374" v="17" actId="207"/>
          <ac:spMkLst>
            <pc:docMk/>
            <pc:sldMk cId="2814958545" sldId="618"/>
            <ac:spMk id="4" creationId="{00000000-0000-0000-0000-000000000000}"/>
          </ac:spMkLst>
        </pc:spChg>
      </pc:sldChg>
    </pc:docChg>
  </pc:docChgLst>
  <pc:docChgLst>
    <pc:chgData name="Luis Miralles" userId="699e2c5a-5018-4326-8814-50a037852b20" providerId="ADAL" clId="{5242610F-CEB7-874D-940D-4A680EE439B0}"/>
    <pc:docChg chg="undo custSel addSld delSld modSld sldOrd">
      <pc:chgData name="Luis Miralles" userId="699e2c5a-5018-4326-8814-50a037852b20" providerId="ADAL" clId="{5242610F-CEB7-874D-940D-4A680EE439B0}" dt="2023-10-21T13:40:52.052" v="698"/>
      <pc:docMkLst>
        <pc:docMk/>
      </pc:docMkLst>
      <pc:sldChg chg="add">
        <pc:chgData name="Luis Miralles" userId="699e2c5a-5018-4326-8814-50a037852b20" providerId="ADAL" clId="{5242610F-CEB7-874D-940D-4A680EE439B0}" dt="2023-10-21T13:40:52.052" v="698"/>
        <pc:sldMkLst>
          <pc:docMk/>
          <pc:sldMk cId="0" sldId="259"/>
        </pc:sldMkLst>
      </pc:sldChg>
      <pc:sldChg chg="add">
        <pc:chgData name="Luis Miralles" userId="699e2c5a-5018-4326-8814-50a037852b20" providerId="ADAL" clId="{5242610F-CEB7-874D-940D-4A680EE439B0}" dt="2023-10-21T13:40:10.218" v="695"/>
        <pc:sldMkLst>
          <pc:docMk/>
          <pc:sldMk cId="0" sldId="260"/>
        </pc:sldMkLst>
      </pc:sldChg>
      <pc:sldChg chg="add">
        <pc:chgData name="Luis Miralles" userId="699e2c5a-5018-4326-8814-50a037852b20" providerId="ADAL" clId="{5242610F-CEB7-874D-940D-4A680EE439B0}" dt="2023-10-21T13:39:55.185" v="694"/>
        <pc:sldMkLst>
          <pc:docMk/>
          <pc:sldMk cId="0" sldId="264"/>
        </pc:sldMkLst>
      </pc:sldChg>
      <pc:sldChg chg="modSp mod">
        <pc:chgData name="Luis Miralles" userId="699e2c5a-5018-4326-8814-50a037852b20" providerId="ADAL" clId="{5242610F-CEB7-874D-940D-4A680EE439B0}" dt="2023-10-16T11:07:18.336" v="380" actId="27636"/>
        <pc:sldMkLst>
          <pc:docMk/>
          <pc:sldMk cId="67899245" sldId="309"/>
        </pc:sldMkLst>
      </pc:sldChg>
      <pc:sldChg chg="modSp mod">
        <pc:chgData name="Luis Miralles" userId="699e2c5a-5018-4326-8814-50a037852b20" providerId="ADAL" clId="{5242610F-CEB7-874D-940D-4A680EE439B0}" dt="2023-10-16T11:07:29.265" v="381" actId="1076"/>
        <pc:sldMkLst>
          <pc:docMk/>
          <pc:sldMk cId="2690911291" sldId="315"/>
        </pc:sldMkLst>
      </pc:sldChg>
      <pc:sldChg chg="modSp mod">
        <pc:chgData name="Luis Miralles" userId="699e2c5a-5018-4326-8814-50a037852b20" providerId="ADAL" clId="{5242610F-CEB7-874D-940D-4A680EE439B0}" dt="2023-10-19T11:54:38.042" v="692" actId="20577"/>
        <pc:sldMkLst>
          <pc:docMk/>
          <pc:sldMk cId="2502887155" sldId="323"/>
        </pc:sldMkLst>
      </pc:sldChg>
      <pc:sldChg chg="modSp mod">
        <pc:chgData name="Luis Miralles" userId="699e2c5a-5018-4326-8814-50a037852b20" providerId="ADAL" clId="{5242610F-CEB7-874D-940D-4A680EE439B0}" dt="2023-10-09T12:24:39.119" v="112" actId="1076"/>
        <pc:sldMkLst>
          <pc:docMk/>
          <pc:sldMk cId="644441923" sldId="337"/>
        </pc:sldMkLst>
      </pc:sldChg>
      <pc:sldChg chg="addSp delSp modSp mod">
        <pc:chgData name="Luis Miralles" userId="699e2c5a-5018-4326-8814-50a037852b20" providerId="ADAL" clId="{5242610F-CEB7-874D-940D-4A680EE439B0}" dt="2023-10-17T07:58:24.961" v="679" actId="1076"/>
        <pc:sldMkLst>
          <pc:docMk/>
          <pc:sldMk cId="3318983495" sldId="339"/>
        </pc:sldMkLst>
      </pc:sldChg>
      <pc:sldChg chg="modSp mod">
        <pc:chgData name="Luis Miralles" userId="699e2c5a-5018-4326-8814-50a037852b20" providerId="ADAL" clId="{5242610F-CEB7-874D-940D-4A680EE439B0}" dt="2023-10-09T12:25:08.915" v="114" actId="1076"/>
        <pc:sldMkLst>
          <pc:docMk/>
          <pc:sldMk cId="4265489724" sldId="340"/>
        </pc:sldMkLst>
      </pc:sldChg>
      <pc:sldChg chg="modSp mod">
        <pc:chgData name="Luis Miralles" userId="699e2c5a-5018-4326-8814-50a037852b20" providerId="ADAL" clId="{5242610F-CEB7-874D-940D-4A680EE439B0}" dt="2023-10-09T12:20:52.054" v="72" actId="20577"/>
        <pc:sldMkLst>
          <pc:docMk/>
          <pc:sldMk cId="3775043416" sldId="369"/>
        </pc:sldMkLst>
      </pc:sldChg>
      <pc:sldChg chg="modSp del mod">
        <pc:chgData name="Luis Miralles" userId="699e2c5a-5018-4326-8814-50a037852b20" providerId="ADAL" clId="{5242610F-CEB7-874D-940D-4A680EE439B0}" dt="2023-10-17T07:54:35.342" v="663" actId="2696"/>
        <pc:sldMkLst>
          <pc:docMk/>
          <pc:sldMk cId="3596338009" sldId="373"/>
        </pc:sldMkLst>
      </pc:sldChg>
      <pc:sldChg chg="modSp mod">
        <pc:chgData name="Luis Miralles" userId="699e2c5a-5018-4326-8814-50a037852b20" providerId="ADAL" clId="{5242610F-CEB7-874D-940D-4A680EE439B0}" dt="2023-10-16T10:46:05.364" v="180" actId="108"/>
        <pc:sldMkLst>
          <pc:docMk/>
          <pc:sldMk cId="600012353" sldId="374"/>
        </pc:sldMkLst>
      </pc:sldChg>
      <pc:sldChg chg="modSp mod">
        <pc:chgData name="Luis Miralles" userId="699e2c5a-5018-4326-8814-50a037852b20" providerId="ADAL" clId="{5242610F-CEB7-874D-940D-4A680EE439B0}" dt="2023-10-17T07:56:16.678" v="668" actId="2085"/>
        <pc:sldMkLst>
          <pc:docMk/>
          <pc:sldMk cId="2004947620" sldId="375"/>
        </pc:sldMkLst>
      </pc:sldChg>
      <pc:sldChg chg="delSp modSp mod">
        <pc:chgData name="Luis Miralles" userId="699e2c5a-5018-4326-8814-50a037852b20" providerId="ADAL" clId="{5242610F-CEB7-874D-940D-4A680EE439B0}" dt="2023-10-16T10:45:19.471" v="171" actId="1076"/>
        <pc:sldMkLst>
          <pc:docMk/>
          <pc:sldMk cId="2285772344" sldId="392"/>
        </pc:sldMkLst>
      </pc:sldChg>
      <pc:sldChg chg="del">
        <pc:chgData name="Luis Miralles" userId="699e2c5a-5018-4326-8814-50a037852b20" providerId="ADAL" clId="{5242610F-CEB7-874D-940D-4A680EE439B0}" dt="2023-10-17T07:53:29.278" v="660" actId="2696"/>
        <pc:sldMkLst>
          <pc:docMk/>
          <pc:sldMk cId="692143988" sldId="395"/>
        </pc:sldMkLst>
      </pc:sldChg>
      <pc:sldChg chg="modSp mod">
        <pc:chgData name="Luis Miralles" userId="699e2c5a-5018-4326-8814-50a037852b20" providerId="ADAL" clId="{5242610F-CEB7-874D-940D-4A680EE439B0}" dt="2023-10-09T12:21:13.980" v="73" actId="14100"/>
        <pc:sldMkLst>
          <pc:docMk/>
          <pc:sldMk cId="989141784" sldId="398"/>
        </pc:sldMkLst>
      </pc:sldChg>
      <pc:sldChg chg="modSp mod">
        <pc:chgData name="Luis Miralles" userId="699e2c5a-5018-4326-8814-50a037852b20" providerId="ADAL" clId="{5242610F-CEB7-874D-940D-4A680EE439B0}" dt="2023-10-17T07:56:29.002" v="671" actId="14100"/>
        <pc:sldMkLst>
          <pc:docMk/>
          <pc:sldMk cId="3405130875" sldId="402"/>
        </pc:sldMkLst>
      </pc:sldChg>
      <pc:sldChg chg="modSp mod">
        <pc:chgData name="Luis Miralles" userId="699e2c5a-5018-4326-8814-50a037852b20" providerId="ADAL" clId="{5242610F-CEB7-874D-940D-4A680EE439B0}" dt="2023-10-09T12:19:53.451" v="52" actId="1037"/>
        <pc:sldMkLst>
          <pc:docMk/>
          <pc:sldMk cId="1791235645" sldId="556"/>
        </pc:sldMkLst>
      </pc:sldChg>
      <pc:sldChg chg="modSp mod">
        <pc:chgData name="Luis Miralles" userId="699e2c5a-5018-4326-8814-50a037852b20" providerId="ADAL" clId="{5242610F-CEB7-874D-940D-4A680EE439B0}" dt="2023-10-09T12:16:48.660" v="13" actId="1076"/>
        <pc:sldMkLst>
          <pc:docMk/>
          <pc:sldMk cId="701584" sldId="557"/>
        </pc:sldMkLst>
      </pc:sldChg>
      <pc:sldChg chg="modSp mod">
        <pc:chgData name="Luis Miralles" userId="699e2c5a-5018-4326-8814-50a037852b20" providerId="ADAL" clId="{5242610F-CEB7-874D-940D-4A680EE439B0}" dt="2023-10-16T10:45:27.938" v="174" actId="208"/>
        <pc:sldMkLst>
          <pc:docMk/>
          <pc:sldMk cId="330177392" sldId="558"/>
        </pc:sldMkLst>
      </pc:sldChg>
      <pc:sldChg chg="modSp mod">
        <pc:chgData name="Luis Miralles" userId="699e2c5a-5018-4326-8814-50a037852b20" providerId="ADAL" clId="{5242610F-CEB7-874D-940D-4A680EE439B0}" dt="2023-10-16T10:45:39.126" v="178" actId="1076"/>
        <pc:sldMkLst>
          <pc:docMk/>
          <pc:sldMk cId="300113747" sldId="559"/>
        </pc:sldMkLst>
      </pc:sldChg>
      <pc:sldChg chg="modSp mod">
        <pc:chgData name="Luis Miralles" userId="699e2c5a-5018-4326-8814-50a037852b20" providerId="ADAL" clId="{5242610F-CEB7-874D-940D-4A680EE439B0}" dt="2023-10-16T10:27:51.961" v="141" actId="1076"/>
        <pc:sldMkLst>
          <pc:docMk/>
          <pc:sldMk cId="3898944990" sldId="562"/>
        </pc:sldMkLst>
      </pc:sldChg>
      <pc:sldChg chg="ord">
        <pc:chgData name="Luis Miralles" userId="699e2c5a-5018-4326-8814-50a037852b20" providerId="ADAL" clId="{5242610F-CEB7-874D-940D-4A680EE439B0}" dt="2023-10-17T07:53:39.397" v="661" actId="20578"/>
        <pc:sldMkLst>
          <pc:docMk/>
          <pc:sldMk cId="742959985" sldId="563"/>
        </pc:sldMkLst>
      </pc:sldChg>
      <pc:sldChg chg="addSp delSp modSp mod">
        <pc:chgData name="Luis Miralles" userId="699e2c5a-5018-4326-8814-50a037852b20" providerId="ADAL" clId="{5242610F-CEB7-874D-940D-4A680EE439B0}" dt="2023-10-16T11:12:43.470" v="458"/>
        <pc:sldMkLst>
          <pc:docMk/>
          <pc:sldMk cId="2959874143" sldId="564"/>
        </pc:sldMkLst>
      </pc:sldChg>
      <pc:sldChg chg="delSp modSp mod">
        <pc:chgData name="Luis Miralles" userId="699e2c5a-5018-4326-8814-50a037852b20" providerId="ADAL" clId="{5242610F-CEB7-874D-940D-4A680EE439B0}" dt="2023-10-17T08:56:32.150" v="683" actId="1076"/>
        <pc:sldMkLst>
          <pc:docMk/>
          <pc:sldMk cId="1189830150" sldId="565"/>
        </pc:sldMkLst>
      </pc:sldChg>
      <pc:sldChg chg="modSp mod">
        <pc:chgData name="Luis Miralles" userId="699e2c5a-5018-4326-8814-50a037852b20" providerId="ADAL" clId="{5242610F-CEB7-874D-940D-4A680EE439B0}" dt="2023-10-19T11:53:39.943" v="685" actId="1036"/>
        <pc:sldMkLst>
          <pc:docMk/>
          <pc:sldMk cId="94454696" sldId="566"/>
        </pc:sldMkLst>
      </pc:sldChg>
      <pc:sldChg chg="modSp mod modClrScheme chgLayout">
        <pc:chgData name="Luis Miralles" userId="699e2c5a-5018-4326-8814-50a037852b20" providerId="ADAL" clId="{5242610F-CEB7-874D-940D-4A680EE439B0}" dt="2023-10-16T11:04:07.204" v="363" actId="20577"/>
        <pc:sldMkLst>
          <pc:docMk/>
          <pc:sldMk cId="3410837164" sldId="567"/>
        </pc:sldMkLst>
      </pc:sldChg>
      <pc:sldChg chg="addSp delSp modSp mod">
        <pc:chgData name="Luis Miralles" userId="699e2c5a-5018-4326-8814-50a037852b20" providerId="ADAL" clId="{5242610F-CEB7-874D-940D-4A680EE439B0}" dt="2023-10-16T11:10:49.302" v="420" actId="108"/>
        <pc:sldMkLst>
          <pc:docMk/>
          <pc:sldMk cId="1041144811" sldId="568"/>
        </pc:sldMkLst>
      </pc:sldChg>
      <pc:sldChg chg="modSp mod">
        <pc:chgData name="Luis Miralles" userId="699e2c5a-5018-4326-8814-50a037852b20" providerId="ADAL" clId="{5242610F-CEB7-874D-940D-4A680EE439B0}" dt="2023-10-09T12:25:39.105" v="116" actId="207"/>
        <pc:sldMkLst>
          <pc:docMk/>
          <pc:sldMk cId="989310996" sldId="578"/>
        </pc:sldMkLst>
      </pc:sldChg>
      <pc:sldChg chg="modSp mod">
        <pc:chgData name="Luis Miralles" userId="699e2c5a-5018-4326-8814-50a037852b20" providerId="ADAL" clId="{5242610F-CEB7-874D-940D-4A680EE439B0}" dt="2023-10-16T11:01:06.136" v="347" actId="208"/>
        <pc:sldMkLst>
          <pc:docMk/>
          <pc:sldMk cId="3527609946" sldId="581"/>
        </pc:sldMkLst>
      </pc:sldChg>
      <pc:sldChg chg="del ord">
        <pc:chgData name="Luis Miralles" userId="699e2c5a-5018-4326-8814-50a037852b20" providerId="ADAL" clId="{5242610F-CEB7-874D-940D-4A680EE439B0}" dt="2023-10-17T07:54:35.342" v="663" actId="2696"/>
        <pc:sldMkLst>
          <pc:docMk/>
          <pc:sldMk cId="3538939117" sldId="582"/>
        </pc:sldMkLst>
      </pc:sldChg>
      <pc:sldChg chg="modSp del mod ord">
        <pc:chgData name="Luis Miralles" userId="699e2c5a-5018-4326-8814-50a037852b20" providerId="ADAL" clId="{5242610F-CEB7-874D-940D-4A680EE439B0}" dt="2023-10-17T07:54:55.101" v="664" actId="2696"/>
        <pc:sldMkLst>
          <pc:docMk/>
          <pc:sldMk cId="2438777833" sldId="583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345236914" sldId="584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3875360055" sldId="585"/>
        </pc:sldMkLst>
      </pc:sldChg>
      <pc:sldChg chg="addSp modSp del mod">
        <pc:chgData name="Luis Miralles" userId="699e2c5a-5018-4326-8814-50a037852b20" providerId="ADAL" clId="{5242610F-CEB7-874D-940D-4A680EE439B0}" dt="2023-10-17T07:54:35.342" v="663" actId="2696"/>
        <pc:sldMkLst>
          <pc:docMk/>
          <pc:sldMk cId="2488250874" sldId="586"/>
        </pc:sldMkLst>
      </pc:sldChg>
      <pc:sldChg chg="addSp modSp del">
        <pc:chgData name="Luis Miralles" userId="699e2c5a-5018-4326-8814-50a037852b20" providerId="ADAL" clId="{5242610F-CEB7-874D-940D-4A680EE439B0}" dt="2023-10-17T07:54:35.342" v="663" actId="2696"/>
        <pc:sldMkLst>
          <pc:docMk/>
          <pc:sldMk cId="3333935948" sldId="587"/>
        </pc:sldMkLst>
      </pc:sldChg>
      <pc:sldChg chg="modSp mod">
        <pc:chgData name="Luis Miralles" userId="699e2c5a-5018-4326-8814-50a037852b20" providerId="ADAL" clId="{5242610F-CEB7-874D-940D-4A680EE439B0}" dt="2023-10-17T07:46:41.983" v="537" actId="20577"/>
        <pc:sldMkLst>
          <pc:docMk/>
          <pc:sldMk cId="590232487" sldId="588"/>
        </pc:sldMkLst>
      </pc:sldChg>
      <pc:sldChg chg="modSp mod">
        <pc:chgData name="Luis Miralles" userId="699e2c5a-5018-4326-8814-50a037852b20" providerId="ADAL" clId="{5242610F-CEB7-874D-940D-4A680EE439B0}" dt="2023-10-16T10:39:17.699" v="158" actId="1076"/>
        <pc:sldMkLst>
          <pc:docMk/>
          <pc:sldMk cId="2343660626" sldId="589"/>
        </pc:sldMkLst>
      </pc:sldChg>
      <pc:sldChg chg="addSp modSp mod">
        <pc:chgData name="Luis Miralles" userId="699e2c5a-5018-4326-8814-50a037852b20" providerId="ADAL" clId="{5242610F-CEB7-874D-940D-4A680EE439B0}" dt="2023-10-17T07:48:25.450" v="552" actId="14100"/>
        <pc:sldMkLst>
          <pc:docMk/>
          <pc:sldMk cId="1694980548" sldId="590"/>
        </pc:sldMkLst>
      </pc:sldChg>
      <pc:sldChg chg="add del">
        <pc:chgData name="Luis Miralles" userId="699e2c5a-5018-4326-8814-50a037852b20" providerId="ADAL" clId="{5242610F-CEB7-874D-940D-4A680EE439B0}" dt="2023-10-09T12:18:34.884" v="23" actId="2696"/>
        <pc:sldMkLst>
          <pc:docMk/>
          <pc:sldMk cId="3611402565" sldId="591"/>
        </pc:sldMkLst>
      </pc:sldChg>
      <pc:sldChg chg="add">
        <pc:chgData name="Luis Miralles" userId="699e2c5a-5018-4326-8814-50a037852b20" providerId="ADAL" clId="{5242610F-CEB7-874D-940D-4A680EE439B0}" dt="2023-10-21T13:40:36.618" v="697"/>
        <pc:sldMkLst>
          <pc:docMk/>
          <pc:sldMk cId="743063710" sldId="597"/>
        </pc:sldMkLst>
      </pc:sldChg>
      <pc:sldChg chg="add">
        <pc:chgData name="Luis Miralles" userId="699e2c5a-5018-4326-8814-50a037852b20" providerId="ADAL" clId="{5242610F-CEB7-874D-940D-4A680EE439B0}" dt="2023-10-21T13:40:31.250" v="696"/>
        <pc:sldMkLst>
          <pc:docMk/>
          <pc:sldMk cId="4208667651" sldId="602"/>
        </pc:sldMkLst>
      </pc:sldChg>
      <pc:sldChg chg="add">
        <pc:chgData name="Luis Miralles" userId="699e2c5a-5018-4326-8814-50a037852b20" providerId="ADAL" clId="{5242610F-CEB7-874D-940D-4A680EE439B0}" dt="2023-10-21T13:40:10.218" v="695"/>
        <pc:sldMkLst>
          <pc:docMk/>
          <pc:sldMk cId="0" sldId="603"/>
        </pc:sldMkLst>
      </pc:sldChg>
      <pc:sldChg chg="add">
        <pc:chgData name="Luis Miralles" userId="699e2c5a-5018-4326-8814-50a037852b20" providerId="ADAL" clId="{5242610F-CEB7-874D-940D-4A680EE439B0}" dt="2023-10-21T13:39:21.361" v="693"/>
        <pc:sldMkLst>
          <pc:docMk/>
          <pc:sldMk cId="0" sldId="604"/>
        </pc:sldMkLst>
      </pc:sldChg>
      <pc:sldChg chg="del">
        <pc:chgData name="Luis Miralles" userId="699e2c5a-5018-4326-8814-50a037852b20" providerId="ADAL" clId="{5242610F-CEB7-874D-940D-4A680EE439B0}" dt="2023-10-17T07:54:35.342" v="663" actId="2696"/>
        <pc:sldMkLst>
          <pc:docMk/>
          <pc:sldMk cId="1969624423" sldId="608"/>
        </pc:sldMkLst>
      </pc:sldChg>
      <pc:sldChg chg="addSp delSp modSp mod">
        <pc:chgData name="Luis Miralles" userId="699e2c5a-5018-4326-8814-50a037852b20" providerId="ADAL" clId="{5242610F-CEB7-874D-940D-4A680EE439B0}" dt="2023-10-17T07:57:21.254" v="675" actId="404"/>
        <pc:sldMkLst>
          <pc:docMk/>
          <pc:sldMk cId="3625867297" sldId="609"/>
        </pc:sldMkLst>
      </pc:sldChg>
      <pc:sldChg chg="addSp delSp modSp mod">
        <pc:chgData name="Luis Miralles" userId="699e2c5a-5018-4326-8814-50a037852b20" providerId="ADAL" clId="{5242610F-CEB7-874D-940D-4A680EE439B0}" dt="2023-10-17T07:58:38.339" v="681" actId="20577"/>
        <pc:sldMkLst>
          <pc:docMk/>
          <pc:sldMk cId="2425627755" sldId="610"/>
        </pc:sldMkLst>
      </pc:sldChg>
      <pc:sldChg chg="addSp delSp modSp mod">
        <pc:chgData name="Luis Miralles" userId="699e2c5a-5018-4326-8814-50a037852b20" providerId="ADAL" clId="{5242610F-CEB7-874D-940D-4A680EE439B0}" dt="2023-10-17T07:46:53.275" v="539" actId="1076"/>
        <pc:sldMkLst>
          <pc:docMk/>
          <pc:sldMk cId="3292623227" sldId="614"/>
        </pc:sldMkLst>
      </pc:sldChg>
      <pc:sldChg chg="modSp add mod">
        <pc:chgData name="Luis Miralles" userId="699e2c5a-5018-4326-8814-50a037852b20" providerId="ADAL" clId="{5242610F-CEB7-874D-940D-4A680EE439B0}" dt="2023-10-16T11:16:20.552" v="497" actId="14100"/>
        <pc:sldMkLst>
          <pc:docMk/>
          <pc:sldMk cId="4137595211" sldId="615"/>
        </pc:sldMkLst>
      </pc:sldChg>
      <pc:sldChg chg="addSp delSp modSp add mod">
        <pc:chgData name="Luis Miralles" userId="699e2c5a-5018-4326-8814-50a037852b20" providerId="ADAL" clId="{5242610F-CEB7-874D-940D-4A680EE439B0}" dt="2023-10-17T07:52:39.694" v="628" actId="1076"/>
        <pc:sldMkLst>
          <pc:docMk/>
          <pc:sldMk cId="2171452668" sldId="616"/>
        </pc:sldMkLst>
      </pc:sldChg>
      <pc:sldChg chg="modSp add mod">
        <pc:chgData name="Luis Miralles" userId="699e2c5a-5018-4326-8814-50a037852b20" providerId="ADAL" clId="{5242610F-CEB7-874D-940D-4A680EE439B0}" dt="2023-10-17T07:53:14.263" v="659" actId="20577"/>
        <pc:sldMkLst>
          <pc:docMk/>
          <pc:sldMk cId="1038733371" sldId="617"/>
        </pc:sldMkLst>
      </pc:sldChg>
      <pc:sldChg chg="add">
        <pc:chgData name="Luis Miralles" userId="699e2c5a-5018-4326-8814-50a037852b20" providerId="ADAL" clId="{5242610F-CEB7-874D-940D-4A680EE439B0}" dt="2023-10-21T13:40:52.052" v="698"/>
        <pc:sldMkLst>
          <pc:docMk/>
          <pc:sldMk cId="2814958545" sldId="618"/>
        </pc:sldMkLst>
      </pc:sldChg>
    </pc:docChg>
  </pc:docChgLst>
  <pc:docChgLst>
    <pc:chgData name="Luis Miralles" userId="699e2c5a-5018-4326-8814-50a037852b20" providerId="ADAL" clId="{045D3CC3-9B68-0C49-BDD1-4A88F44A6AA9}"/>
    <pc:docChg chg="custSel modSld">
      <pc:chgData name="Luis Miralles" userId="699e2c5a-5018-4326-8814-50a037852b20" providerId="ADAL" clId="{045D3CC3-9B68-0C49-BDD1-4A88F44A6AA9}" dt="2024-10-10T12:12:38.210" v="43" actId="208"/>
      <pc:docMkLst>
        <pc:docMk/>
      </pc:docMkLst>
      <pc:sldChg chg="delSp modSp mod">
        <pc:chgData name="Luis Miralles" userId="699e2c5a-5018-4326-8814-50a037852b20" providerId="ADAL" clId="{045D3CC3-9B68-0C49-BDD1-4A88F44A6AA9}" dt="2024-10-07T17:06:47.584" v="14" actId="1076"/>
        <pc:sldMkLst>
          <pc:docMk/>
          <pc:sldMk cId="2740838320" sldId="256"/>
        </pc:sldMkLst>
        <pc:spChg chg="mod">
          <ac:chgData name="Luis Miralles" userId="699e2c5a-5018-4326-8814-50a037852b20" providerId="ADAL" clId="{045D3CC3-9B68-0C49-BDD1-4A88F44A6AA9}" dt="2024-10-07T17:06:47.584" v="14" actId="1076"/>
          <ac:spMkLst>
            <pc:docMk/>
            <pc:sldMk cId="2740838320" sldId="256"/>
            <ac:spMk id="6" creationId="{A59FA92C-B278-E264-6857-68AD13A165C3}"/>
          </ac:spMkLst>
        </pc:spChg>
      </pc:sldChg>
      <pc:sldChg chg="modSp mod">
        <pc:chgData name="Luis Miralles" userId="699e2c5a-5018-4326-8814-50a037852b20" providerId="ADAL" clId="{045D3CC3-9B68-0C49-BDD1-4A88F44A6AA9}" dt="2024-10-07T17:43:12" v="19" actId="208"/>
        <pc:sldMkLst>
          <pc:docMk/>
          <pc:sldMk cId="0" sldId="259"/>
        </pc:sldMkLst>
        <pc:picChg chg="mod">
          <ac:chgData name="Luis Miralles" userId="699e2c5a-5018-4326-8814-50a037852b20" providerId="ADAL" clId="{045D3CC3-9B68-0C49-BDD1-4A88F44A6AA9}" dt="2024-10-07T17:43:12" v="19" actId="208"/>
          <ac:picMkLst>
            <pc:docMk/>
            <pc:sldMk cId="0" sldId="259"/>
            <ac:picMk id="3" creationId="{00000000-0000-0000-0000-000000000000}"/>
          </ac:picMkLst>
        </pc:picChg>
      </pc:sldChg>
      <pc:sldChg chg="modSp mod">
        <pc:chgData name="Luis Miralles" userId="699e2c5a-5018-4326-8814-50a037852b20" providerId="ADAL" clId="{045D3CC3-9B68-0C49-BDD1-4A88F44A6AA9}" dt="2024-10-08T15:56:40.227" v="42"/>
        <pc:sldMkLst>
          <pc:docMk/>
          <pc:sldMk cId="2349125283" sldId="371"/>
        </pc:sldMkLst>
        <pc:spChg chg="mod">
          <ac:chgData name="Luis Miralles" userId="699e2c5a-5018-4326-8814-50a037852b20" providerId="ADAL" clId="{045D3CC3-9B68-0C49-BDD1-4A88F44A6AA9}" dt="2024-10-08T15:56:40.227" v="42"/>
          <ac:spMkLst>
            <pc:docMk/>
            <pc:sldMk cId="2349125283" sldId="371"/>
            <ac:spMk id="92" creationId="{00000000-0000-0000-0000-000000000000}"/>
          </ac:spMkLst>
        </pc:spChg>
      </pc:sldChg>
      <pc:sldChg chg="modSp mod">
        <pc:chgData name="Luis Miralles" userId="699e2c5a-5018-4326-8814-50a037852b20" providerId="ADAL" clId="{045D3CC3-9B68-0C49-BDD1-4A88F44A6AA9}" dt="2024-10-08T15:54:46.213" v="35" actId="20577"/>
        <pc:sldMkLst>
          <pc:docMk/>
          <pc:sldMk cId="1567865012" sldId="580"/>
        </pc:sldMkLst>
        <pc:spChg chg="mod">
          <ac:chgData name="Luis Miralles" userId="699e2c5a-5018-4326-8814-50a037852b20" providerId="ADAL" clId="{045D3CC3-9B68-0C49-BDD1-4A88F44A6AA9}" dt="2024-10-08T15:54:46.213" v="35" actId="20577"/>
          <ac:spMkLst>
            <pc:docMk/>
            <pc:sldMk cId="1567865012" sldId="580"/>
            <ac:spMk id="5" creationId="{3D2E7D61-DB02-E442-8CC0-78C2C917F7A4}"/>
          </ac:spMkLst>
        </pc:spChg>
      </pc:sldChg>
      <pc:sldChg chg="addSp modSp mod">
        <pc:chgData name="Luis Miralles" userId="699e2c5a-5018-4326-8814-50a037852b20" providerId="ADAL" clId="{045D3CC3-9B68-0C49-BDD1-4A88F44A6AA9}" dt="2024-10-08T15:55:47.261" v="39"/>
        <pc:sldMkLst>
          <pc:docMk/>
          <pc:sldMk cId="590232487" sldId="588"/>
        </pc:sldMkLst>
        <pc:spChg chg="mod">
          <ac:chgData name="Luis Miralles" userId="699e2c5a-5018-4326-8814-50a037852b20" providerId="ADAL" clId="{045D3CC3-9B68-0C49-BDD1-4A88F44A6AA9}" dt="2024-10-07T17:42:28.640" v="16" actId="27636"/>
          <ac:spMkLst>
            <pc:docMk/>
            <pc:sldMk cId="590232487" sldId="588"/>
            <ac:spMk id="3" creationId="{FC9D9C26-9DBF-0D26-A43B-15D83C3B8837}"/>
          </ac:spMkLst>
        </pc:spChg>
        <pc:spChg chg="add mod">
          <ac:chgData name="Luis Miralles" userId="699e2c5a-5018-4326-8814-50a037852b20" providerId="ADAL" clId="{045D3CC3-9B68-0C49-BDD1-4A88F44A6AA9}" dt="2024-10-08T15:55:47.261" v="39"/>
          <ac:spMkLst>
            <pc:docMk/>
            <pc:sldMk cId="590232487" sldId="588"/>
            <ac:spMk id="4" creationId="{3B276E23-5518-8BAA-B9AF-E1C357637BA6}"/>
          </ac:spMkLst>
        </pc:spChg>
      </pc:sldChg>
      <pc:sldChg chg="modSp mod">
        <pc:chgData name="Luis Miralles" userId="699e2c5a-5018-4326-8814-50a037852b20" providerId="ADAL" clId="{045D3CC3-9B68-0C49-BDD1-4A88F44A6AA9}" dt="2024-10-08T15:55:12.201" v="36" actId="20577"/>
        <pc:sldMkLst>
          <pc:docMk/>
          <pc:sldMk cId="2343660626" sldId="589"/>
        </pc:sldMkLst>
        <pc:spChg chg="mod">
          <ac:chgData name="Luis Miralles" userId="699e2c5a-5018-4326-8814-50a037852b20" providerId="ADAL" clId="{045D3CC3-9B68-0C49-BDD1-4A88F44A6AA9}" dt="2024-10-08T15:55:12.201" v="36" actId="20577"/>
          <ac:spMkLst>
            <pc:docMk/>
            <pc:sldMk cId="2343660626" sldId="589"/>
            <ac:spMk id="70" creationId="{00000000-0000-0000-0000-000000000000}"/>
          </ac:spMkLst>
        </pc:spChg>
      </pc:sldChg>
      <pc:sldChg chg="modSp mod">
        <pc:chgData name="Luis Miralles" userId="699e2c5a-5018-4326-8814-50a037852b20" providerId="ADAL" clId="{045D3CC3-9B68-0C49-BDD1-4A88F44A6AA9}" dt="2024-10-08T15:54:07.911" v="30" actId="692"/>
        <pc:sldMkLst>
          <pc:docMk/>
          <pc:sldMk cId="1694980548" sldId="590"/>
        </pc:sldMkLst>
        <pc:spChg chg="mod">
          <ac:chgData name="Luis Miralles" userId="699e2c5a-5018-4326-8814-50a037852b20" providerId="ADAL" clId="{045D3CC3-9B68-0C49-BDD1-4A88F44A6AA9}" dt="2024-10-08T15:53:32.996" v="22" actId="20577"/>
          <ac:spMkLst>
            <pc:docMk/>
            <pc:sldMk cId="1694980548" sldId="590"/>
            <ac:spMk id="86" creationId="{00000000-0000-0000-0000-000000000000}"/>
          </ac:spMkLst>
        </pc:spChg>
        <pc:cxnChg chg="mod">
          <ac:chgData name="Luis Miralles" userId="699e2c5a-5018-4326-8814-50a037852b20" providerId="ADAL" clId="{045D3CC3-9B68-0C49-BDD1-4A88F44A6AA9}" dt="2024-10-08T15:54:07.911" v="30" actId="692"/>
          <ac:cxnSpMkLst>
            <pc:docMk/>
            <pc:sldMk cId="1694980548" sldId="590"/>
            <ac:cxnSpMk id="5" creationId="{1F447AB6-9225-471F-D53F-F9AF87DE3616}"/>
          </ac:cxnSpMkLst>
        </pc:cxnChg>
        <pc:cxnChg chg="mod">
          <ac:chgData name="Luis Miralles" userId="699e2c5a-5018-4326-8814-50a037852b20" providerId="ADAL" clId="{045D3CC3-9B68-0C49-BDD1-4A88F44A6AA9}" dt="2024-10-08T15:54:07.911" v="30" actId="692"/>
          <ac:cxnSpMkLst>
            <pc:docMk/>
            <pc:sldMk cId="1694980548" sldId="590"/>
            <ac:cxnSpMk id="6" creationId="{43E6AC34-BB5D-8E98-2E1C-49DBADAB6B6F}"/>
          </ac:cxnSpMkLst>
        </pc:cxnChg>
      </pc:sldChg>
      <pc:sldChg chg="modSp mod">
        <pc:chgData name="Luis Miralles" userId="699e2c5a-5018-4326-8814-50a037852b20" providerId="ADAL" clId="{045D3CC3-9B68-0C49-BDD1-4A88F44A6AA9}" dt="2024-10-10T12:12:38.210" v="43" actId="208"/>
        <pc:sldMkLst>
          <pc:docMk/>
          <pc:sldMk cId="743063710" sldId="597"/>
        </pc:sldMkLst>
        <pc:picChg chg="mod">
          <ac:chgData name="Luis Miralles" userId="699e2c5a-5018-4326-8814-50a037852b20" providerId="ADAL" clId="{045D3CC3-9B68-0C49-BDD1-4A88F44A6AA9}" dt="2024-10-10T12:12:38.210" v="43" actId="208"/>
          <ac:picMkLst>
            <pc:docMk/>
            <pc:sldMk cId="743063710" sldId="597"/>
            <ac:picMk id="2" creationId="{00000000-0000-0000-0000-000000000000}"/>
          </ac:picMkLst>
        </pc:picChg>
      </pc:sldChg>
      <pc:sldChg chg="addSp modSp mod">
        <pc:chgData name="Luis Miralles" userId="699e2c5a-5018-4326-8814-50a037852b20" providerId="ADAL" clId="{045D3CC3-9B68-0C49-BDD1-4A88F44A6AA9}" dt="2024-10-08T15:55:50.088" v="40"/>
        <pc:sldMkLst>
          <pc:docMk/>
          <pc:sldMk cId="4137595211" sldId="615"/>
        </pc:sldMkLst>
        <pc:spChg chg="mod">
          <ac:chgData name="Luis Miralles" userId="699e2c5a-5018-4326-8814-50a037852b20" providerId="ADAL" clId="{045D3CC3-9B68-0C49-BDD1-4A88F44A6AA9}" dt="2024-10-08T15:54:24.573" v="32" actId="27636"/>
          <ac:spMkLst>
            <pc:docMk/>
            <pc:sldMk cId="4137595211" sldId="615"/>
            <ac:spMk id="3" creationId="{FC9D9C26-9DBF-0D26-A43B-15D83C3B8837}"/>
          </ac:spMkLst>
        </pc:spChg>
        <pc:spChg chg="add mod">
          <ac:chgData name="Luis Miralles" userId="699e2c5a-5018-4326-8814-50a037852b20" providerId="ADAL" clId="{045D3CC3-9B68-0C49-BDD1-4A88F44A6AA9}" dt="2024-10-08T15:55:50.088" v="40"/>
          <ac:spMkLst>
            <pc:docMk/>
            <pc:sldMk cId="4137595211" sldId="615"/>
            <ac:spMk id="4" creationId="{B4423E44-B48C-E4C8-8E30-FF9C0D3FEEB7}"/>
          </ac:spMkLst>
        </pc:spChg>
      </pc:sldChg>
    </pc:docChg>
  </pc:docChgLst>
  <pc:docChgLst>
    <pc:chgData name="Luis Miralles" userId="699e2c5a-5018-4326-8814-50a037852b20" providerId="ADAL" clId="{CA894485-6AAF-BC41-A68C-1870CD9C3FD8}"/>
    <pc:docChg chg="addSld delSld modSld sldOrd">
      <pc:chgData name="Luis Miralles" userId="699e2c5a-5018-4326-8814-50a037852b20" providerId="ADAL" clId="{CA894485-6AAF-BC41-A68C-1870CD9C3FD8}" dt="2023-11-27T17:50:49.446" v="22" actId="2696"/>
      <pc:docMkLst>
        <pc:docMk/>
      </pc:docMkLst>
      <pc:sldChg chg="add del ord">
        <pc:chgData name="Luis Miralles" userId="699e2c5a-5018-4326-8814-50a037852b20" providerId="ADAL" clId="{CA894485-6AAF-BC41-A68C-1870CD9C3FD8}" dt="2023-11-27T17:50:49.395" v="12" actId="2696"/>
        <pc:sldMkLst>
          <pc:docMk/>
          <pc:sldMk cId="177003974" sldId="305"/>
        </pc:sldMkLst>
      </pc:sldChg>
      <pc:sldChg chg="del">
        <pc:chgData name="Luis Miralles" userId="699e2c5a-5018-4326-8814-50a037852b20" providerId="ADAL" clId="{CA894485-6AAF-BC41-A68C-1870CD9C3FD8}" dt="2023-11-27T17:50:49.403" v="15" actId="2696"/>
        <pc:sldMkLst>
          <pc:docMk/>
          <pc:sldMk cId="67899245" sldId="309"/>
        </pc:sldMkLst>
      </pc:sldChg>
      <pc:sldChg chg="del">
        <pc:chgData name="Luis Miralles" userId="699e2c5a-5018-4326-8814-50a037852b20" providerId="ADAL" clId="{CA894485-6AAF-BC41-A68C-1870CD9C3FD8}" dt="2023-11-27T17:50:49.392" v="11" actId="2696"/>
        <pc:sldMkLst>
          <pc:docMk/>
          <pc:sldMk cId="2690911291" sldId="315"/>
        </pc:sldMkLst>
      </pc:sldChg>
      <pc:sldChg chg="del">
        <pc:chgData name="Luis Miralles" userId="699e2c5a-5018-4326-8814-50a037852b20" providerId="ADAL" clId="{CA894485-6AAF-BC41-A68C-1870CD9C3FD8}" dt="2023-11-27T17:50:49.437" v="21" actId="2696"/>
        <pc:sldMkLst>
          <pc:docMk/>
          <pc:sldMk cId="1444122252" sldId="321"/>
        </pc:sldMkLst>
      </pc:sldChg>
      <pc:sldChg chg="del">
        <pc:chgData name="Luis Miralles" userId="699e2c5a-5018-4326-8814-50a037852b20" providerId="ADAL" clId="{CA894485-6AAF-BC41-A68C-1870CD9C3FD8}" dt="2023-11-27T17:50:49.374" v="9" actId="2696"/>
        <pc:sldMkLst>
          <pc:docMk/>
          <pc:sldMk cId="722001667" sldId="322"/>
        </pc:sldMkLst>
      </pc:sldChg>
      <pc:sldChg chg="del">
        <pc:chgData name="Luis Miralles" userId="699e2c5a-5018-4326-8814-50a037852b20" providerId="ADAL" clId="{CA894485-6AAF-BC41-A68C-1870CD9C3FD8}" dt="2023-11-27T17:50:49.355" v="4" actId="2696"/>
        <pc:sldMkLst>
          <pc:docMk/>
          <pc:sldMk cId="2502887155" sldId="323"/>
        </pc:sldMkLst>
      </pc:sldChg>
      <pc:sldChg chg="del">
        <pc:chgData name="Luis Miralles" userId="699e2c5a-5018-4326-8814-50a037852b20" providerId="ADAL" clId="{CA894485-6AAF-BC41-A68C-1870CD9C3FD8}" dt="2023-11-27T17:50:49.427" v="19" actId="2696"/>
        <pc:sldMkLst>
          <pc:docMk/>
          <pc:sldMk cId="3770011881" sldId="324"/>
        </pc:sldMkLst>
      </pc:sldChg>
      <pc:sldChg chg="del">
        <pc:chgData name="Luis Miralles" userId="699e2c5a-5018-4326-8814-50a037852b20" providerId="ADAL" clId="{CA894485-6AAF-BC41-A68C-1870CD9C3FD8}" dt="2023-11-27T17:50:49.350" v="3" actId="2696"/>
        <pc:sldMkLst>
          <pc:docMk/>
          <pc:sldMk cId="584655350" sldId="333"/>
        </pc:sldMkLst>
      </pc:sldChg>
      <pc:sldChg chg="del">
        <pc:chgData name="Luis Miralles" userId="699e2c5a-5018-4326-8814-50a037852b20" providerId="ADAL" clId="{CA894485-6AAF-BC41-A68C-1870CD9C3FD8}" dt="2023-11-27T17:50:49.401" v="14" actId="2696"/>
        <pc:sldMkLst>
          <pc:docMk/>
          <pc:sldMk cId="644441923" sldId="337"/>
        </pc:sldMkLst>
      </pc:sldChg>
      <pc:sldChg chg="del">
        <pc:chgData name="Luis Miralles" userId="699e2c5a-5018-4326-8814-50a037852b20" providerId="ADAL" clId="{CA894485-6AAF-BC41-A68C-1870CD9C3FD8}" dt="2023-11-27T17:50:49.360" v="5" actId="2696"/>
        <pc:sldMkLst>
          <pc:docMk/>
          <pc:sldMk cId="3318983495" sldId="339"/>
        </pc:sldMkLst>
      </pc:sldChg>
      <pc:sldChg chg="del">
        <pc:chgData name="Luis Miralles" userId="699e2c5a-5018-4326-8814-50a037852b20" providerId="ADAL" clId="{CA894485-6AAF-BC41-A68C-1870CD9C3FD8}" dt="2023-11-27T17:50:49.435" v="20" actId="2696"/>
        <pc:sldMkLst>
          <pc:docMk/>
          <pc:sldMk cId="4265489724" sldId="340"/>
        </pc:sldMkLst>
      </pc:sldChg>
      <pc:sldChg chg="del">
        <pc:chgData name="Luis Miralles" userId="699e2c5a-5018-4326-8814-50a037852b20" providerId="ADAL" clId="{CA894485-6AAF-BC41-A68C-1870CD9C3FD8}" dt="2023-11-27T17:50:49.413" v="16" actId="2696"/>
        <pc:sldMkLst>
          <pc:docMk/>
          <pc:sldMk cId="3405130875" sldId="402"/>
        </pc:sldMkLst>
      </pc:sldChg>
      <pc:sldChg chg="del">
        <pc:chgData name="Luis Miralles" userId="699e2c5a-5018-4326-8814-50a037852b20" providerId="ADAL" clId="{CA894485-6AAF-BC41-A68C-1870CD9C3FD8}" dt="2023-11-27T17:50:49.422" v="17" actId="2696"/>
        <pc:sldMkLst>
          <pc:docMk/>
          <pc:sldMk cId="1250079756" sldId="406"/>
        </pc:sldMkLst>
      </pc:sldChg>
      <pc:sldChg chg="del">
        <pc:chgData name="Luis Miralles" userId="699e2c5a-5018-4326-8814-50a037852b20" providerId="ADAL" clId="{CA894485-6AAF-BC41-A68C-1870CD9C3FD8}" dt="2023-11-27T17:50:49.425" v="18" actId="2696"/>
        <pc:sldMkLst>
          <pc:docMk/>
          <pc:sldMk cId="2959874143" sldId="564"/>
        </pc:sldMkLst>
      </pc:sldChg>
      <pc:sldChg chg="del">
        <pc:chgData name="Luis Miralles" userId="699e2c5a-5018-4326-8814-50a037852b20" providerId="ADAL" clId="{CA894485-6AAF-BC41-A68C-1870CD9C3FD8}" dt="2023-11-27T17:50:49.446" v="22" actId="2696"/>
        <pc:sldMkLst>
          <pc:docMk/>
          <pc:sldMk cId="1189830150" sldId="565"/>
        </pc:sldMkLst>
      </pc:sldChg>
      <pc:sldChg chg="del">
        <pc:chgData name="Luis Miralles" userId="699e2c5a-5018-4326-8814-50a037852b20" providerId="ADAL" clId="{CA894485-6AAF-BC41-A68C-1870CD9C3FD8}" dt="2023-11-27T17:50:49.368" v="7" actId="2696"/>
        <pc:sldMkLst>
          <pc:docMk/>
          <pc:sldMk cId="94454696" sldId="566"/>
        </pc:sldMkLst>
      </pc:sldChg>
      <pc:sldChg chg="del">
        <pc:chgData name="Luis Miralles" userId="699e2c5a-5018-4326-8814-50a037852b20" providerId="ADAL" clId="{CA894485-6AAF-BC41-A68C-1870CD9C3FD8}" dt="2023-11-27T17:50:49.388" v="10" actId="2696"/>
        <pc:sldMkLst>
          <pc:docMk/>
          <pc:sldMk cId="3410837164" sldId="567"/>
        </pc:sldMkLst>
      </pc:sldChg>
      <pc:sldChg chg="del">
        <pc:chgData name="Luis Miralles" userId="699e2c5a-5018-4326-8814-50a037852b20" providerId="ADAL" clId="{CA894485-6AAF-BC41-A68C-1870CD9C3FD8}" dt="2023-11-27T17:50:49.371" v="8" actId="2696"/>
        <pc:sldMkLst>
          <pc:docMk/>
          <pc:sldMk cId="1041144811" sldId="568"/>
        </pc:sldMkLst>
      </pc:sldChg>
      <pc:sldChg chg="del">
        <pc:chgData name="Luis Miralles" userId="699e2c5a-5018-4326-8814-50a037852b20" providerId="ADAL" clId="{CA894485-6AAF-BC41-A68C-1870CD9C3FD8}" dt="2023-11-27T17:50:49.398" v="13" actId="2696"/>
        <pc:sldMkLst>
          <pc:docMk/>
          <pc:sldMk cId="989310996" sldId="578"/>
        </pc:sldMkLst>
      </pc:sldChg>
      <pc:sldChg chg="del">
        <pc:chgData name="Luis Miralles" userId="699e2c5a-5018-4326-8814-50a037852b20" providerId="ADAL" clId="{CA894485-6AAF-BC41-A68C-1870CD9C3FD8}" dt="2023-11-27T17:50:49.337" v="2" actId="2696"/>
        <pc:sldMkLst>
          <pc:docMk/>
          <pc:sldMk cId="3625867297" sldId="609"/>
        </pc:sldMkLst>
      </pc:sldChg>
      <pc:sldChg chg="del">
        <pc:chgData name="Luis Miralles" userId="699e2c5a-5018-4326-8814-50a037852b20" providerId="ADAL" clId="{CA894485-6AAF-BC41-A68C-1870CD9C3FD8}" dt="2023-11-27T17:50:49.365" v="6" actId="2696"/>
        <pc:sldMkLst>
          <pc:docMk/>
          <pc:sldMk cId="2425627755" sldId="6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31D101-FE02-E795-4EE3-6B3F37B9EC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C3D61-E3D4-89C3-BB4F-A01897E55F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1FD8B-C127-42E1-A677-7DBB302F0765}" type="datetimeFigureOut">
              <a:rPr lang="en-IE" smtClean="0"/>
              <a:t>02/12/2024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CD473-5FD1-F8B8-7E9F-EB7E9BD19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D633F-F6F6-60E8-1E0F-503DA71BC5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9A04-B69E-4EE9-9A07-C5FD8C1409B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213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00596-B5EC-404C-A3E5-7C34F07C3CB7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1F3FA-EEE6-4008-963E-F78DCEBB9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33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97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3cb43f3b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3cb43f3b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599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31a0a8017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31a0a8017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6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74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99d9097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99d9097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036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99d9097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99d9097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346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71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99d9097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99d9097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394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99d9097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99d9097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9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99d9097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99d9097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49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99d9097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99d9097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90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331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599d9097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599d9097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39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5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1a0a8017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1a0a8017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008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1a0a8017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1a0a8017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39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99d9097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99d9097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197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99d9097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99d9097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0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45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34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8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992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277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4dea47e3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4dea47e3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52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317E-4B72-DDFC-3395-0AFCCE2FD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926A8-BE5E-DB34-24F4-F8937FEFA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E87C-D5AB-C13D-F314-AE2B2F13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F180-48E0-4AA3-9DDB-28D1E815DAD5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1232-B827-66CE-45E4-0AC0EE01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97826-01BA-CB0F-0792-6716C480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27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0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F2E4F-D69A-C303-0281-6BB8BC65FA1A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483EC-461E-3DF8-7723-85858B62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BA06-04AB-09B5-645C-2091343E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1B3F-7C7C-73B9-77CB-A11B1FCF8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7F290-2545-0C2B-78A6-D50CE3D0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CE03-B3A4-4FF4-8428-B21A8B5011F1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117D-2169-6E39-149C-5FBECD5E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3838A-4F66-F529-E239-3AE7FBED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73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4395A0-EB10-01E3-39B4-075A8ACEABC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AE3E-C2EA-DDE4-4229-9EB50F2F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31BBD-51CD-4DC2-4A60-8A48EA6C6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0D01-09EF-1E92-D338-9CD0EBA94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20126-F846-16D0-EBDD-34D48607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A313-4A38-4EAD-86EB-2D8D5F57D26A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4FC57-C801-AEF4-1D0A-E095B645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51B0C-275C-33D2-9A96-4D0314E6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15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A1A4EC-146B-3381-63D1-52F3C15CB00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EF132-B0C4-CEBA-D9BB-A90CC2A6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F3702-713A-C951-9CCF-955488BC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A4F3-ECB2-56FC-3055-08125781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DD92-0689-46D4-9C2A-552C58686E68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49C6-D413-92F0-6B5F-27BB8AC7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A6DE-F917-5ECB-80DB-4C5C9924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1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13BEA-D64A-CDAB-CB01-CACA6AEFB65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FD24A-02C7-3C15-C6A2-2FE1816ED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E5EB9-6E42-B9D7-5671-A15D13E20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CAA2-15B7-B922-2788-5986E5EE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FAC4-3DA8-4863-84F7-7F33571AE90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40C5-A7B5-0CB8-7A77-77280AC6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6257-1CC9-8C66-1C48-A645172D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842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8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764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0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54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15599" y="1277000"/>
            <a:ext cx="11361420" cy="2452793"/>
          </a:xfrm>
          <a:custGeom>
            <a:avLst/>
            <a:gdLst/>
            <a:ahLst/>
            <a:cxnLst/>
            <a:rect l="l" t="t" r="r" b="b"/>
            <a:pathLst>
              <a:path w="8521065" h="1839595">
                <a:moveTo>
                  <a:pt x="8520599" y="1839299"/>
                </a:moveTo>
                <a:lnTo>
                  <a:pt x="0" y="1839299"/>
                </a:lnTo>
                <a:lnTo>
                  <a:pt x="0" y="0"/>
                </a:lnTo>
                <a:lnTo>
                  <a:pt x="8520599" y="0"/>
                </a:lnTo>
                <a:lnTo>
                  <a:pt x="8520599" y="1839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415599" y="1277000"/>
            <a:ext cx="11361420" cy="2452793"/>
          </a:xfrm>
          <a:custGeom>
            <a:avLst/>
            <a:gdLst/>
            <a:ahLst/>
            <a:cxnLst/>
            <a:rect l="l" t="t" r="r" b="b"/>
            <a:pathLst>
              <a:path w="8521065" h="1839595">
                <a:moveTo>
                  <a:pt x="0" y="0"/>
                </a:moveTo>
                <a:lnTo>
                  <a:pt x="8520599" y="0"/>
                </a:lnTo>
                <a:lnTo>
                  <a:pt x="8520599" y="1839299"/>
                </a:lnTo>
                <a:lnTo>
                  <a:pt x="0" y="1839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B539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20751" y="2046949"/>
            <a:ext cx="8550496" cy="960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33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583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pPr marL="50799">
              <a:spcBef>
                <a:spcPts val="7"/>
              </a:spcBef>
            </a:pPr>
            <a:fld id="{81D60167-4931-47E6-BA6A-407CBD079E47}" type="slidenum">
              <a:rPr lang="en-IE" smtClean="0"/>
              <a:pPr marL="50799">
                <a:spcBef>
                  <a:spcPts val="7"/>
                </a:spcBef>
              </a:pPr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8544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007DB-BAC0-B5F7-CD3D-D722F4B0FC6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5A55-EFF2-43B6-B7BF-52DAEFC6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6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solidFill>
          <a:srgbClr val="004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phic 7" descr="The following is a quote: ">
            <a:extLst>
              <a:ext uri="{FF2B5EF4-FFF2-40B4-BE49-F238E27FC236}">
                <a16:creationId xmlns:a16="http://schemas.microsoft.com/office/drawing/2014/main" id="{BBC1D34B-9075-8D03-3A5C-E7D33712D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726" y="1825625"/>
            <a:ext cx="2084363" cy="20843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D05262-A873-B471-8864-15D00174DE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0" y="2147888"/>
            <a:ext cx="8610600" cy="3795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586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4156-1D08-F755-3CB7-F04B4CB2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3F90AE9-7E54-4C99-8887-D88AF3524E1B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8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22385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0AE9-7E54-4C99-8887-D88AF3524E1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9A2BA5-1AB5-DB59-3C54-16713B4E42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54313" y="712788"/>
            <a:ext cx="6794500" cy="4103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811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0BE543-0448-3A4C-5F33-EAD956CEEC4F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F7AA-B49C-D561-FA47-CB24D2FB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61E7E-A789-0692-DCFA-73EB3A13A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DC2F-840C-693F-493D-EB4B70B8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13D37-E198-0C87-31DE-C825CE01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A6A6-A921-4A2A-98B6-101BBB6E441B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55D9D-23CD-C2B7-2CB9-63A7B666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4A3F-2DEF-A695-73CD-C8A79EDD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1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57A7C-8356-9C4D-0FD4-A2809BBA22A6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3E5D6-F819-DF80-8C6A-FE0FD236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34751-4015-7A9E-A494-E4825F6D8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0E5A5-4B18-9989-88ED-D6B3126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85D65-C667-2456-E06F-F0E68B2E5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4F890-33E6-BD4B-978A-E4B20968B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6AA7C-81D8-7C95-3E01-76956024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D810-C173-4B0E-912A-A0CE5E563277}" type="datetime1">
              <a:rPr lang="en-GB" smtClean="0"/>
              <a:t>02/12/2024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830B1-02EA-A7DB-8FCF-32C06C3E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80A6F-5EBE-2DCC-8CCB-9F05EA66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18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C00E1A-F73B-4343-8C36-A161A0EDF3C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D2DC0-0D4F-4B0E-7C43-38073564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78B6D-6F61-EF5E-B5CC-F72AA235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3B55-8FCA-4DA4-AC78-B3100A5B2594}" type="datetime1">
              <a:rPr lang="en-GB" smtClean="0"/>
              <a:t>02/12/2024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A9D98-33BD-A8E4-155E-07D8B622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4C4ED-AE87-B167-6C8F-8D62A01C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87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82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0A642-ABE6-FE0E-2BD1-AB0BC48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47573-978D-7FA9-0D26-40779E97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032-3BBA-DDD8-39F1-68FB671B8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02127B0-3699-4D16-99C4-CE122436B0DA}" type="datetime1">
              <a:rPr lang="en-GB" smtClean="0"/>
              <a:pPr/>
              <a:t>02/12/2024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B08B-CD62-82DF-7BC9-CCDE7E5B6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82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53A8-267C-532B-1CCE-A59D105FD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7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C6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meseriesclassification.com/dataset.ph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chive.ics.uci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9FA92C-B278-E264-6857-68AD13A165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0871" y="4500561"/>
            <a:ext cx="7001983" cy="13234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Open Sans ExtraBold"/>
              </a:rPr>
              <a:t>Lesson 4: Time Series &amp; Machine Learning</a:t>
            </a:r>
            <a:endParaRPr lang="en-IE" sz="4000" b="0" i="1" dirty="0">
              <a:solidFill>
                <a:schemeClr val="bg1"/>
              </a:solidFill>
              <a:latin typeface="Helvetica" panose="020B0604020202020204" pitchFamily="34" charset="0"/>
              <a:ea typeface="Open Sans ExtraBold"/>
            </a:endParaRPr>
          </a:p>
        </p:txBody>
      </p:sp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82D764B1-B6E0-4D9D-1B00-D5CA2809D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3" y="617997"/>
            <a:ext cx="4002657" cy="2401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2BF59-FC8A-D22E-D4BA-55A58DE7F1CF}"/>
              </a:ext>
            </a:extLst>
          </p:cNvPr>
          <p:cNvSpPr txBox="1"/>
          <p:nvPr/>
        </p:nvSpPr>
        <p:spPr>
          <a:xfrm>
            <a:off x="470871" y="60553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chemeClr val="bg1"/>
                </a:solidFill>
                <a:latin typeface="Helvetica" panose="020B0604020202020204" pitchFamily="34" charset="0"/>
                <a:ea typeface="Open Sans ExtraBold"/>
              </a:rPr>
              <a:t>Luis Miralles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74083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56286" y="256801"/>
            <a:ext cx="10515600" cy="111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Lebesgue sampling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idx="1"/>
          </p:nvPr>
        </p:nvSpPr>
        <p:spPr>
          <a:xfrm>
            <a:off x="356286" y="1478755"/>
            <a:ext cx="5140826" cy="4351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GB" sz="2400" dirty="0"/>
              <a:t>Riemann sampling captures the information from the continuous signals at equidistant time intervals (every second, every minute, etc.).</a:t>
            </a:r>
          </a:p>
          <a:p>
            <a:pPr marL="285750" indent="-285750">
              <a:lnSpc>
                <a:spcPct val="100000"/>
              </a:lnSpc>
            </a:pPr>
            <a:r>
              <a:rPr lang="en-GB" sz="2400" dirty="0"/>
              <a:t>Lebesgue samples take points depending on the behaviour of the signal.</a:t>
            </a:r>
            <a:endParaRPr sz="1050" dirty="0">
              <a:solidFill>
                <a:srgbClr val="222222"/>
              </a:solidFill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10</a:t>
            </a:fld>
            <a:endParaRPr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A72C4AD6-6F51-824F-ADE8-0020428E87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/>
          <a:stretch/>
        </p:blipFill>
        <p:spPr>
          <a:xfrm>
            <a:off x="6812445" y="2930906"/>
            <a:ext cx="5140826" cy="3170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oogle Shape;71;p15">
            <a:extLst>
              <a:ext uri="{FF2B5EF4-FFF2-40B4-BE49-F238E27FC236}">
                <a16:creationId xmlns:a16="http://schemas.microsoft.com/office/drawing/2014/main" id="{47394574-9BD0-A83C-240E-5354C1D210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166" y="360592"/>
            <a:ext cx="4030634" cy="223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447AB6-9225-471F-D53F-F9AF87DE3616}"/>
              </a:ext>
            </a:extLst>
          </p:cNvPr>
          <p:cNvCxnSpPr>
            <a:cxnSpLocks/>
          </p:cNvCxnSpPr>
          <p:nvPr/>
        </p:nvCxnSpPr>
        <p:spPr>
          <a:xfrm flipV="1">
            <a:off x="5118538" y="1478755"/>
            <a:ext cx="2406727" cy="11120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6AC34-BB5D-8E98-2E1C-49DBADAB6B6F}"/>
              </a:ext>
            </a:extLst>
          </p:cNvPr>
          <p:cNvCxnSpPr>
            <a:cxnSpLocks/>
          </p:cNvCxnSpPr>
          <p:nvPr/>
        </p:nvCxnSpPr>
        <p:spPr>
          <a:xfrm>
            <a:off x="4445876" y="4593021"/>
            <a:ext cx="2263843" cy="3249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98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Basic approaches with time series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fld id="{00000000-1234-1234-1234-123412341234}" type="slidenum">
              <a:rPr lang="en-GB"/>
              <a:pPr algn="r"/>
              <a:t>11</a:t>
            </a:fld>
            <a:endParaRPr dirty="0"/>
          </a:p>
        </p:txBody>
      </p:sp>
      <p:sp>
        <p:nvSpPr>
          <p:cNvPr id="135" name="Google Shape;135;p24"/>
          <p:cNvSpPr/>
          <p:nvPr/>
        </p:nvSpPr>
        <p:spPr>
          <a:xfrm>
            <a:off x="2050219" y="2098118"/>
            <a:ext cx="1833900" cy="1139178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600" dirty="0"/>
              <a:t>Classification</a:t>
            </a:r>
            <a:endParaRPr sz="1600" dirty="0"/>
          </a:p>
        </p:txBody>
      </p:sp>
      <p:sp>
        <p:nvSpPr>
          <p:cNvPr id="136" name="Google Shape;136;p24"/>
          <p:cNvSpPr/>
          <p:nvPr/>
        </p:nvSpPr>
        <p:spPr>
          <a:xfrm>
            <a:off x="4802122" y="2098118"/>
            <a:ext cx="2121300" cy="1139178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dirty="0"/>
              <a:t>Regression</a:t>
            </a:r>
            <a:endParaRPr dirty="0"/>
          </a:p>
        </p:txBody>
      </p:sp>
      <p:sp>
        <p:nvSpPr>
          <p:cNvPr id="137" name="Google Shape;137;p24"/>
          <p:cNvSpPr/>
          <p:nvPr/>
        </p:nvSpPr>
        <p:spPr>
          <a:xfrm>
            <a:off x="7841425" y="2098118"/>
            <a:ext cx="2028900" cy="1139178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dirty="0"/>
              <a:t>Clustering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92EDC9-1A11-FD47-B0A1-74E07AB8DAE1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2967170" y="3237297"/>
            <a:ext cx="753077" cy="15048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EED08E-7743-2045-B59C-8CFC37FE15C2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5010226" y="3237297"/>
            <a:ext cx="852546" cy="15048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1F423A-502B-F840-A0B0-BBB138C6E38F}"/>
              </a:ext>
            </a:extLst>
          </p:cNvPr>
          <p:cNvCxnSpPr>
            <a:cxnSpLocks/>
            <a:stCxn id="137" idx="2"/>
          </p:cNvCxnSpPr>
          <p:nvPr/>
        </p:nvCxnSpPr>
        <p:spPr>
          <a:xfrm>
            <a:off x="8855875" y="3237296"/>
            <a:ext cx="0" cy="1408276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F1403CF-7157-ED43-B2E5-E8BE70AC446E}"/>
              </a:ext>
            </a:extLst>
          </p:cNvPr>
          <p:cNvSpPr/>
          <p:nvPr/>
        </p:nvSpPr>
        <p:spPr>
          <a:xfrm>
            <a:off x="3289739" y="4742115"/>
            <a:ext cx="2102069" cy="11719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Supervised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6C264D-A6A1-5949-803F-560BA4F51E10}"/>
              </a:ext>
            </a:extLst>
          </p:cNvPr>
          <p:cNvSpPr/>
          <p:nvPr/>
        </p:nvSpPr>
        <p:spPr>
          <a:xfrm>
            <a:off x="7741223" y="4742115"/>
            <a:ext cx="2229304" cy="11719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36114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DEF076-74F3-454A-9E7E-598A8F71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Time series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14F55-3681-8143-B614-8DE09EBD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FE691-E86A-8448-86FD-78326CEA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92" y="1940813"/>
            <a:ext cx="6298321" cy="35114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FA9C85-66E4-F343-B3C4-66C4337C9007}"/>
              </a:ext>
            </a:extLst>
          </p:cNvPr>
          <p:cNvSpPr txBox="1"/>
          <p:nvPr/>
        </p:nvSpPr>
        <p:spPr>
          <a:xfrm>
            <a:off x="8915849" y="1940813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MSE…</a:t>
            </a:r>
          </a:p>
        </p:txBody>
      </p:sp>
    </p:spTree>
    <p:extLst>
      <p:ext uri="{BB962C8B-B14F-4D97-AF65-F5344CB8AC3E}">
        <p14:creationId xmlns:p14="http://schemas.microsoft.com/office/powerpoint/2010/main" val="228577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Time series classification</a:t>
            </a:r>
            <a:endParaRPr dirty="0"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A8662-1399-8143-95D5-9E186ED8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03" y="1690687"/>
            <a:ext cx="4681444" cy="4141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F8C68-EC1B-E141-85D6-DFD1ED8DD273}"/>
              </a:ext>
            </a:extLst>
          </p:cNvPr>
          <p:cNvSpPr txBox="1"/>
          <p:nvPr/>
        </p:nvSpPr>
        <p:spPr>
          <a:xfrm>
            <a:off x="985118" y="1825625"/>
            <a:ext cx="26837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F-Score,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Precision… </a:t>
            </a:r>
          </a:p>
        </p:txBody>
      </p:sp>
    </p:spTree>
    <p:extLst>
      <p:ext uri="{BB962C8B-B14F-4D97-AF65-F5344CB8AC3E}">
        <p14:creationId xmlns:p14="http://schemas.microsoft.com/office/powerpoint/2010/main" val="33017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Time series clustering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 smtClean="0"/>
              <a:pPr algn="ctr"/>
              <a:t>14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926A9-51C0-D54D-8BDB-3730FCCD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533" y="1913110"/>
            <a:ext cx="5380433" cy="4055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11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25F-6D35-7780-4924-AE529D05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7813"/>
            <a:ext cx="10515600" cy="140375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Section 2: Example of a Time Series pipeline using HAR</a:t>
            </a:r>
            <a:endParaRPr lang="en-I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EAF32-B43E-250F-3286-D99ADAD9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7" y="782782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Overview of the HAR process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16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A1C96-7A35-C540-8EC8-7AA11164C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46"/>
          <a:stretch/>
        </p:blipFill>
        <p:spPr>
          <a:xfrm>
            <a:off x="6555136" y="4116249"/>
            <a:ext cx="4483203" cy="1646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78A6F-3070-6E45-BE5C-CA21D7A2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450" y="1528960"/>
            <a:ext cx="1403171" cy="140317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3F4DBD15-2F99-7F40-B49C-8EE48B6B5C27}"/>
              </a:ext>
            </a:extLst>
          </p:cNvPr>
          <p:cNvSpPr/>
          <p:nvPr/>
        </p:nvSpPr>
        <p:spPr>
          <a:xfrm rot="2132701">
            <a:off x="9110092" y="3323102"/>
            <a:ext cx="298942" cy="6143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86B67E4-346C-5849-BB78-75A86AE0BD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r="16310"/>
          <a:stretch/>
        </p:blipFill>
        <p:spPr>
          <a:xfrm>
            <a:off x="1307180" y="1896522"/>
            <a:ext cx="2136241" cy="2745122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74FD00-8A29-7E46-9315-1A213988100A}"/>
              </a:ext>
            </a:extLst>
          </p:cNvPr>
          <p:cNvSpPr txBox="1"/>
          <p:nvPr/>
        </p:nvSpPr>
        <p:spPr>
          <a:xfrm>
            <a:off x="1942097" y="4750737"/>
            <a:ext cx="861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Intrusive</a:t>
            </a:r>
          </a:p>
          <a:p>
            <a:pPr algn="ctr"/>
            <a:r>
              <a:rPr lang="en-US" sz="1400" dirty="0"/>
              <a:t>Sensors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3E9C22-D717-DF4C-8E61-D20DA4810006}"/>
              </a:ext>
            </a:extLst>
          </p:cNvPr>
          <p:cNvCxnSpPr/>
          <p:nvPr/>
        </p:nvCxnSpPr>
        <p:spPr>
          <a:xfrm>
            <a:off x="1659955" y="4750737"/>
            <a:ext cx="1429407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2A9920-BA66-D542-9D43-4C720ACBD04D}"/>
              </a:ext>
            </a:extLst>
          </p:cNvPr>
          <p:cNvCxnSpPr>
            <a:cxnSpLocks/>
          </p:cNvCxnSpPr>
          <p:nvPr/>
        </p:nvCxnSpPr>
        <p:spPr>
          <a:xfrm flipV="1">
            <a:off x="3768579" y="1748012"/>
            <a:ext cx="4274622" cy="3764531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3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Overview of the HAR process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17</a:t>
            </a:fld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78" y="2039222"/>
            <a:ext cx="8051245" cy="3489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28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FD3AD4-51C3-1FB6-611E-F39C24FB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IMU: Inertial measurement unit</a:t>
            </a:r>
            <a:endParaRPr lang="en-IE" dirty="0"/>
          </a:p>
        </p:txBody>
      </p:sp>
      <p:sp>
        <p:nvSpPr>
          <p:cNvPr id="92" name="Google Shape;92;p18"/>
          <p:cNvSpPr txBox="1">
            <a:spLocks noGrp="1"/>
          </p:cNvSpPr>
          <p:nvPr>
            <p:ph idx="1"/>
          </p:nvPr>
        </p:nvSpPr>
        <p:spPr>
          <a:xfrm>
            <a:off x="435864" y="1686247"/>
            <a:ext cx="8537448" cy="33647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42900">
              <a:lnSpc>
                <a:spcPct val="100000"/>
              </a:lnSpc>
            </a:pP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An </a:t>
            </a: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inertial measurement unit (IMU) 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is an </a:t>
            </a: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electronic device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 that </a:t>
            </a: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measures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 and reports a </a:t>
            </a: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body's specific force, angular rate, 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and sometimes the </a:t>
            </a: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magnetic field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</a:p>
          <a:p>
            <a:pPr marL="342900"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dirty="0">
                <a:highlight>
                  <a:srgbClr val="FFFF00"/>
                </a:highlight>
              </a:rPr>
              <a:t>Accelerometer measures total acceleration</a:t>
            </a:r>
            <a:r>
              <a:rPr lang="en-GB" sz="2000" dirty="0"/>
              <a:t>.</a:t>
            </a:r>
          </a:p>
          <a:p>
            <a:pPr marL="342900"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dirty="0">
                <a:highlight>
                  <a:srgbClr val="FFFF00"/>
                </a:highlight>
              </a:rPr>
              <a:t>magnetometer</a:t>
            </a:r>
            <a:r>
              <a:rPr lang="en-GB" sz="2000" dirty="0"/>
              <a:t> measures the </a:t>
            </a:r>
            <a:r>
              <a:rPr lang="en-GB" sz="2000" dirty="0">
                <a:highlight>
                  <a:srgbClr val="FFFF00"/>
                </a:highlight>
              </a:rPr>
              <a:t>magnetic field</a:t>
            </a:r>
            <a:r>
              <a:rPr lang="en-GB" sz="2000" dirty="0"/>
              <a:t>. </a:t>
            </a:r>
          </a:p>
          <a:p>
            <a:pPr marL="342900"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dirty="0">
                <a:highlight>
                  <a:srgbClr val="FFFF00"/>
                </a:highlight>
              </a:rPr>
              <a:t>Gyroscope</a:t>
            </a:r>
            <a:r>
              <a:rPr lang="en-GB" sz="2000" dirty="0"/>
              <a:t> measures your instantaneous </a:t>
            </a:r>
            <a:r>
              <a:rPr lang="en-GB" sz="2000" dirty="0">
                <a:highlight>
                  <a:srgbClr val="FFFF00"/>
                </a:highlight>
              </a:rPr>
              <a:t>angular momentum</a:t>
            </a:r>
            <a:r>
              <a:rPr lang="en-GB" sz="2000" dirty="0"/>
              <a:t>.</a:t>
            </a:r>
            <a:endParaRPr sz="2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GB" sz="2000" dirty="0">
                <a:solidFill>
                  <a:srgbClr val="222222"/>
                </a:solidFill>
                <a:highlight>
                  <a:srgbClr val="FFFF00"/>
                </a:highlight>
              </a:rPr>
              <a:t>IMUs</a:t>
            </a:r>
            <a:r>
              <a:rPr lang="en-GB" sz="2000" dirty="0">
                <a:solidFill>
                  <a:srgbClr val="222222"/>
                </a:solidFill>
                <a:highlight>
                  <a:srgbClr val="FFFFFF"/>
                </a:highlight>
              </a:rPr>
              <a:t> can manoeuvre aircraft, including unmanned aerial vehicles (UAVs), spacecraft, satellites, and landers.</a:t>
            </a:r>
            <a:endParaRPr sz="2000"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18</a:t>
            </a:fld>
            <a:endParaRPr dirty="0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l="13963" r="16601"/>
          <a:stretch/>
        </p:blipFill>
        <p:spPr>
          <a:xfrm>
            <a:off x="9282948" y="1860935"/>
            <a:ext cx="2627249" cy="3438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912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234" y="2247132"/>
            <a:ext cx="9990532" cy="2112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7DD318-A5EA-9CC8-635B-9D6ECFB7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pc="-7" dirty="0"/>
              <a:t>Typical steps of a pipeline for Human Activity Recognition</a:t>
            </a:r>
            <a:endParaRPr lang="en-IE" spc="-7" dirty="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1D60167-4931-47E6-BA6A-407CBD079E47}" type="slidenum">
              <a:rPr lang="en-IE"/>
              <a:pPr algn="ctr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06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9867-1ABC-6498-964E-04088664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9C26-9DBF-0D26-A43B-15D83C3B8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What are time series?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Example I: Time series applied to Human Activity Recognition. 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Learning time window, frequency and time domain features, etc.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Showcase II: Time series applied to predictive maintenance</a:t>
            </a:r>
          </a:p>
          <a:p>
            <a:pPr lvl="1">
              <a:lnSpc>
                <a:spcPct val="110000"/>
              </a:lnSpc>
            </a:pPr>
            <a:r>
              <a:rPr lang="en-US" sz="2100" dirty="0"/>
              <a:t>Time series similarity measures, DTW, Threshold tunning, etc.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How can you apply ML to time series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What are Time Series Similarity Measures?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A4D15E-1E1C-AEAC-2309-C057724B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30" y="317205"/>
            <a:ext cx="1471827" cy="147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8">
            <a:extLst>
              <a:ext uri="{FF2B5EF4-FFF2-40B4-BE49-F238E27FC236}">
                <a16:creationId xmlns:a16="http://schemas.microsoft.com/office/drawing/2014/main" id="{3B276E23-5518-8BAA-B9AF-E1C357637BA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023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Methodology</a:t>
            </a:r>
            <a:r>
              <a:rPr spc="-47" dirty="0"/>
              <a:t> </a:t>
            </a:r>
            <a:r>
              <a:rPr spc="-7" dirty="0"/>
              <a:t>for</a:t>
            </a:r>
            <a:r>
              <a:rPr spc="-53" dirty="0"/>
              <a:t> </a:t>
            </a:r>
            <a:r>
              <a:rPr spc="-7" dirty="0"/>
              <a:t>HAR</a:t>
            </a:r>
            <a:r>
              <a:rPr spc="-47" dirty="0"/>
              <a:t> </a:t>
            </a:r>
            <a:r>
              <a:rPr dirty="0"/>
              <a:t>systems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4770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20</a:t>
            </a:fld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882262"/>
            <a:ext cx="9938663" cy="14698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713" y="365125"/>
            <a:ext cx="10515600" cy="132556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Values</a:t>
            </a:r>
            <a:r>
              <a:rPr spc="-33" dirty="0"/>
              <a:t> </a:t>
            </a:r>
            <a:r>
              <a:rPr spc="-7" dirty="0"/>
              <a:t>per</a:t>
            </a:r>
            <a:r>
              <a:rPr spc="-20" dirty="0"/>
              <a:t> </a:t>
            </a:r>
            <a:r>
              <a:rPr spc="-7" dirty="0"/>
              <a:t>axis</a:t>
            </a:r>
            <a:r>
              <a:rPr spc="-20" dirty="0"/>
              <a:t> </a:t>
            </a:r>
            <a:r>
              <a:rPr spc="-7" dirty="0"/>
              <a:t>for</a:t>
            </a:r>
            <a:r>
              <a:rPr spc="-27" dirty="0"/>
              <a:t> </a:t>
            </a:r>
            <a:r>
              <a:rPr spc="-7" dirty="0"/>
              <a:t>the</a:t>
            </a:r>
            <a:r>
              <a:rPr spc="-27" dirty="0"/>
              <a:t> </a:t>
            </a:r>
            <a:r>
              <a:rPr spc="-7" dirty="0"/>
              <a:t>walking</a:t>
            </a:r>
            <a:r>
              <a:rPr spc="-20" dirty="0"/>
              <a:t> </a:t>
            </a:r>
            <a:r>
              <a:rPr spc="-7" dirty="0"/>
              <a:t>activity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63090"/>
            <a:ext cx="2743200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40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31" y="1841679"/>
            <a:ext cx="6210224" cy="3843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95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How</a:t>
            </a:r>
            <a:r>
              <a:rPr spc="-20" dirty="0"/>
              <a:t> </a:t>
            </a:r>
            <a:r>
              <a:rPr spc="-7" dirty="0"/>
              <a:t>to</a:t>
            </a:r>
            <a:r>
              <a:rPr spc="-27" dirty="0"/>
              <a:t> </a:t>
            </a:r>
            <a:r>
              <a:rPr spc="-7" dirty="0"/>
              <a:t>apply</a:t>
            </a:r>
            <a:r>
              <a:rPr spc="-20" dirty="0"/>
              <a:t> </a:t>
            </a:r>
            <a:r>
              <a:rPr dirty="0"/>
              <a:t>a</a:t>
            </a:r>
            <a:r>
              <a:rPr spc="-13" dirty="0"/>
              <a:t> </a:t>
            </a:r>
            <a:r>
              <a:rPr spc="-7" dirty="0"/>
              <a:t>time</a:t>
            </a:r>
            <a:r>
              <a:rPr spc="-27" dirty="0"/>
              <a:t> </a:t>
            </a:r>
            <a:r>
              <a:rPr spc="-7" dirty="0"/>
              <a:t>window</a:t>
            </a:r>
            <a:r>
              <a:rPr spc="-20" dirty="0"/>
              <a:t> </a:t>
            </a:r>
            <a:r>
              <a:rPr spc="-7" dirty="0"/>
              <a:t>to</a:t>
            </a:r>
            <a:r>
              <a:rPr spc="-20" dirty="0"/>
              <a:t> </a:t>
            </a:r>
            <a:r>
              <a:rPr dirty="0"/>
              <a:t>raw</a:t>
            </a:r>
            <a:r>
              <a:rPr spc="-20" dirty="0"/>
              <a:t> </a:t>
            </a:r>
            <a:r>
              <a:rPr spc="-7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50" y="3005014"/>
            <a:ext cx="7893527" cy="1909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bject 4"/>
          <p:cNvSpPr txBox="1"/>
          <p:nvPr/>
        </p:nvSpPr>
        <p:spPr>
          <a:xfrm>
            <a:off x="660896" y="4996018"/>
            <a:ext cx="1286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1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8897" y="4996018"/>
            <a:ext cx="4106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 MT"/>
                <a:cs typeface="Arial MT"/>
              </a:rPr>
              <a:t>1000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6497" y="4996018"/>
            <a:ext cx="4106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 MT"/>
                <a:cs typeface="Arial MT"/>
              </a:rPr>
              <a:t>2000</a:t>
            </a:r>
            <a:endParaRPr sz="1333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8904" y="2753340"/>
            <a:ext cx="1712200" cy="24648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18800" y="3013576"/>
            <a:ext cx="10922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b="1" dirty="0">
                <a:latin typeface="Arial"/>
                <a:cs typeface="Arial"/>
              </a:rPr>
              <a:t>1</a:t>
            </a:r>
            <a:endParaRPr sz="10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3041" y="4973037"/>
            <a:ext cx="1845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b="1" spc="-7" dirty="0">
                <a:latin typeface="Arial"/>
                <a:cs typeface="Arial"/>
              </a:rPr>
              <a:t>12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B47C95EF-B7C3-0F23-9670-1ACA8FE5D39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45821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22</a:t>
            </a:fld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PCA:</a:t>
            </a:r>
            <a:r>
              <a:rPr spc="-47" dirty="0"/>
              <a:t> </a:t>
            </a:r>
            <a:r>
              <a:rPr spc="-13" dirty="0"/>
              <a:t>Principal</a:t>
            </a:r>
            <a:r>
              <a:rPr spc="-47" dirty="0"/>
              <a:t> </a:t>
            </a:r>
            <a:r>
              <a:rPr dirty="0"/>
              <a:t>component</a:t>
            </a:r>
            <a:r>
              <a:rPr spc="-40" dirty="0"/>
              <a:t> </a:t>
            </a:r>
            <a:r>
              <a:rPr spc="-7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037" y="2308056"/>
            <a:ext cx="9003819" cy="3870083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C31E2AD-DD83-413E-44CF-5C378267854C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44770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23</a:t>
            </a:fld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713" y="365125"/>
            <a:ext cx="10515600" cy="132556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13" dirty="0"/>
              <a:t>Values</a:t>
            </a:r>
            <a:r>
              <a:rPr spc="-33" dirty="0"/>
              <a:t> </a:t>
            </a:r>
            <a:r>
              <a:rPr spc="-7" dirty="0"/>
              <a:t>per</a:t>
            </a:r>
            <a:r>
              <a:rPr spc="-20" dirty="0"/>
              <a:t> </a:t>
            </a:r>
            <a:r>
              <a:rPr spc="-7" dirty="0"/>
              <a:t>axis</a:t>
            </a:r>
            <a:r>
              <a:rPr spc="-20" dirty="0"/>
              <a:t> </a:t>
            </a:r>
            <a:r>
              <a:rPr spc="-7" dirty="0"/>
              <a:t>for</a:t>
            </a:r>
            <a:r>
              <a:rPr spc="-27" dirty="0"/>
              <a:t> </a:t>
            </a:r>
            <a:r>
              <a:rPr spc="-7" dirty="0"/>
              <a:t>the</a:t>
            </a:r>
            <a:r>
              <a:rPr spc="-27" dirty="0"/>
              <a:t> </a:t>
            </a:r>
            <a:r>
              <a:rPr spc="-7" dirty="0"/>
              <a:t>walking</a:t>
            </a:r>
            <a:r>
              <a:rPr spc="-20" dirty="0"/>
              <a:t> </a:t>
            </a:r>
            <a:r>
              <a:rPr spc="-7" dirty="0"/>
              <a:t>activity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6231" y="1841679"/>
            <a:ext cx="6210224" cy="3843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A52C6432-FFA8-3D88-913F-7E4B5494469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44770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24</a:t>
            </a:fld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6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28135" y="208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4000" dirty="0"/>
              <a:t>Applying a time window to raw data</a:t>
            </a:r>
            <a:endParaRPr sz="40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25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240F7-58F9-684F-82D9-FEC6BA7BD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48" y="1827685"/>
            <a:ext cx="6320532" cy="3974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0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Feature</a:t>
            </a:r>
            <a:r>
              <a:rPr spc="-40" dirty="0"/>
              <a:t> </a:t>
            </a:r>
            <a:r>
              <a:rPr spc="-7" dirty="0"/>
              <a:t>extraction</a:t>
            </a:r>
            <a:r>
              <a:rPr spc="-33" dirty="0"/>
              <a:t> </a:t>
            </a:r>
            <a:r>
              <a:rPr spc="-7" dirty="0"/>
              <a:t>from</a:t>
            </a:r>
            <a:r>
              <a:rPr spc="-40" dirty="0"/>
              <a:t> </a:t>
            </a:r>
            <a:r>
              <a:rPr spc="-7" dirty="0"/>
              <a:t>the</a:t>
            </a:r>
            <a:r>
              <a:rPr spc="-40" dirty="0"/>
              <a:t> </a:t>
            </a:r>
            <a:r>
              <a:rPr spc="-7" dirty="0"/>
              <a:t>window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426" y="1769427"/>
            <a:ext cx="4126847" cy="42621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9801" y="2621141"/>
            <a:ext cx="4156409" cy="249386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C09A8E7-2068-1B96-4520-BDF4DDFEBFAF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44770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26</a:t>
            </a:fld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 extraction from the window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27</a:t>
            </a:fld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t="10282" r="40448"/>
          <a:stretch/>
        </p:blipFill>
        <p:spPr>
          <a:xfrm>
            <a:off x="5969878" y="2178446"/>
            <a:ext cx="2137825" cy="31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t="14382" r="41623"/>
          <a:stretch/>
        </p:blipFill>
        <p:spPr>
          <a:xfrm>
            <a:off x="8345215" y="2195725"/>
            <a:ext cx="2000248" cy="1892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1DCDB-10F3-D84E-A4D7-C52BEF114746}"/>
              </a:ext>
            </a:extLst>
          </p:cNvPr>
          <p:cNvSpPr txBox="1"/>
          <p:nvPr/>
        </p:nvSpPr>
        <p:spPr>
          <a:xfrm>
            <a:off x="6259054" y="5308147"/>
            <a:ext cx="171829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6FD84-53BF-7A46-85EC-4AE5733A1EF8}"/>
              </a:ext>
            </a:extLst>
          </p:cNvPr>
          <p:cNvSpPr txBox="1"/>
          <p:nvPr/>
        </p:nvSpPr>
        <p:spPr>
          <a:xfrm>
            <a:off x="8818180" y="4088522"/>
            <a:ext cx="152728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dirty="0"/>
              <a:t>Frequency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C495A-4F73-D045-A3AB-D4415004B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74" y="1769476"/>
            <a:ext cx="4315527" cy="3846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012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37096"/>
            <a:ext cx="10515600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Confusion</a:t>
            </a:r>
            <a:r>
              <a:rPr spc="-120" dirty="0"/>
              <a:t> </a:t>
            </a:r>
            <a:r>
              <a:rPr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4703" y="1316173"/>
            <a:ext cx="9769699" cy="488916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E4F7C6B-436E-7041-0BC7-AF7B2B8D464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447702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595959"/>
                </a:solidFill>
                <a:latin typeface="Arial MT"/>
                <a:ea typeface="+mn-ea"/>
                <a:cs typeface="Arial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algn="r">
              <a:spcBef>
                <a:spcPts val="5"/>
              </a:spcBef>
            </a:pPr>
            <a:fld id="{81D60167-4931-47E6-BA6A-407CBD079E47}" type="slidenum">
              <a:rPr lang="en-IE" sz="1600" smtClean="0">
                <a:solidFill>
                  <a:schemeClr val="bg1"/>
                </a:solidFill>
              </a:rPr>
              <a:pPr marL="38100" algn="r">
                <a:spcBef>
                  <a:spcPts val="5"/>
                </a:spcBef>
              </a:pPr>
              <a:t>28</a:t>
            </a:fld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25F-6D35-7780-4924-AE529D05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7813"/>
            <a:ext cx="10515600" cy="140375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Section 3: Feature selection in HAR</a:t>
            </a:r>
            <a:endParaRPr lang="en-I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EAF32-B43E-250F-3286-D99ADAD9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7" y="782782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9867-1ABC-6498-964E-04088664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Summary of the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9C26-9DBF-0D26-A43B-15D83C3B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17" y="1789032"/>
            <a:ext cx="10515600" cy="40634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time series is a sequence of numerical data points recorded regularly. It is used for various applications, such as air quality and energy prediction.</a:t>
            </a:r>
          </a:p>
          <a:p>
            <a:r>
              <a:rPr lang="en-US" sz="2400" dirty="0"/>
              <a:t>The HAR process involves using an inertial measurement unit (IMU) and applying a time window to raw data to extract features.</a:t>
            </a:r>
          </a:p>
          <a:p>
            <a:r>
              <a:rPr lang="en-US" sz="2400" dirty="0"/>
              <a:t>Time series similarity measures, such as Dynamic Time Warping (DTW) and Symbolic Aggregate Approximation (SAX), are discussed for clustering time series data.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A4D15E-1E1C-AEAC-2309-C057724B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30" y="317205"/>
            <a:ext cx="1471827" cy="147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3;p18">
            <a:extLst>
              <a:ext uri="{FF2B5EF4-FFF2-40B4-BE49-F238E27FC236}">
                <a16:creationId xmlns:a16="http://schemas.microsoft.com/office/drawing/2014/main" id="{B4423E44-B48C-E4C8-8E30-FF9C0D3FEEB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59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 selection saves time and improves accuracy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fld id="{00000000-1234-1234-1234-123412341234}" type="slidenum">
              <a:rPr lang="en-GB" sz="1600"/>
              <a:pPr algn="r"/>
              <a:t>30</a:t>
            </a:fld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911" y="2102032"/>
            <a:ext cx="4401800" cy="2592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178" y="2132226"/>
            <a:ext cx="4687330" cy="2592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6"/>
          <p:cNvSpPr txBox="1"/>
          <p:nvPr/>
        </p:nvSpPr>
        <p:spPr>
          <a:xfrm>
            <a:off x="2144193" y="4888577"/>
            <a:ext cx="3045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400" dirty="0"/>
              <a:t>Selecting features individually</a:t>
            </a:r>
            <a:endParaRPr sz="1400" dirty="0"/>
          </a:p>
        </p:txBody>
      </p:sp>
      <p:sp>
        <p:nvSpPr>
          <p:cNvPr id="261" name="Google Shape;261;p36"/>
          <p:cNvSpPr txBox="1"/>
          <p:nvPr/>
        </p:nvSpPr>
        <p:spPr>
          <a:xfrm>
            <a:off x="7211161" y="4801096"/>
            <a:ext cx="3045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400" dirty="0"/>
              <a:t>Selecting features by subsets</a:t>
            </a:r>
            <a:endParaRPr sz="1400" dirty="0"/>
          </a:p>
        </p:txBody>
      </p:sp>
      <p:sp>
        <p:nvSpPr>
          <p:cNvPr id="262" name="Google Shape;262;p36"/>
          <p:cNvSpPr txBox="1"/>
          <p:nvPr/>
        </p:nvSpPr>
        <p:spPr>
          <a:xfrm>
            <a:off x="4487858" y="5633133"/>
            <a:ext cx="3045300" cy="5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000" dirty="0"/>
              <a:t>Filter vs Wrapper</a:t>
            </a:r>
            <a:endParaRPr sz="2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832AEF-2D0A-4240-B7F4-4B6CD60595D3}"/>
              </a:ext>
            </a:extLst>
          </p:cNvPr>
          <p:cNvCxnSpPr/>
          <p:nvPr/>
        </p:nvCxnSpPr>
        <p:spPr>
          <a:xfrm>
            <a:off x="4487859" y="6185133"/>
            <a:ext cx="2858873" cy="0"/>
          </a:xfrm>
          <a:prstGeom prst="line">
            <a:avLst/>
          </a:prstGeom>
          <a:ln w="254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59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What is Feature selection?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9EB1D-A9A6-220B-9645-CBA88FCE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89" y="1846646"/>
            <a:ext cx="5008527" cy="381980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800" dirty="0"/>
              <a:t>It saves time, it creates more accurate models, it uses less computer resources, it is easier to understand</a:t>
            </a:r>
          </a:p>
          <a:p>
            <a:pPr>
              <a:lnSpc>
                <a:spcPct val="100000"/>
              </a:lnSpc>
            </a:pPr>
            <a:endParaRPr lang="en-IE"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fld id="{00000000-1234-1234-1234-123412341234}" type="slidenum">
              <a:rPr lang="en-GB" sz="1600"/>
              <a:pPr algn="r"/>
              <a:t>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D0F9A-75FF-124F-AE33-526271D1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74" y="1947948"/>
            <a:ext cx="4690376" cy="26763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9141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l="10280" r="8586"/>
          <a:stretch/>
        </p:blipFill>
        <p:spPr>
          <a:xfrm>
            <a:off x="603976" y="2210968"/>
            <a:ext cx="6035364" cy="3352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Google Shape;99;p19">
            <a:extLst>
              <a:ext uri="{FF2B5EF4-FFF2-40B4-BE49-F238E27FC236}">
                <a16:creationId xmlns:a16="http://schemas.microsoft.com/office/drawing/2014/main" id="{6F92B832-36AB-C545-9F7A-E35D56E82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976" y="365125"/>
            <a:ext cx="10515600" cy="117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 selection in HAR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32</a:t>
            </a:fld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725" y="2457071"/>
            <a:ext cx="4046075" cy="2860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2760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91358" y="313075"/>
            <a:ext cx="10515600" cy="718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Confusion matrix</a:t>
            </a:r>
            <a:endParaRPr dirty="0"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A8662-1399-8143-95D5-9E186ED8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251" y="1381538"/>
            <a:ext cx="4867454" cy="4306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494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B405-7A76-5735-EFF0-344DAD424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Presentation index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798D7-9171-9543-8ED6-C268E4D2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4</a:t>
            </a:fld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2E7D61-DB02-E442-8CC0-78C2C917F7A4}"/>
              </a:ext>
            </a:extLst>
          </p:cNvPr>
          <p:cNvSpPr/>
          <p:nvPr/>
        </p:nvSpPr>
        <p:spPr>
          <a:xfrm>
            <a:off x="1015578" y="1928535"/>
            <a:ext cx="10016857" cy="3885856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3600"/>
            </a:pPr>
            <a:r>
              <a:rPr lang="en-US" sz="2400" b="1" dirty="0"/>
              <a:t>INDEX:</a:t>
            </a:r>
            <a:br>
              <a:rPr lang="en-US" sz="2400" dirty="0"/>
            </a:br>
            <a:r>
              <a:rPr lang="en-US" sz="2400" dirty="0"/>
              <a:t>1.- What is Time Series, and its relationship with Machine Learning?</a:t>
            </a:r>
            <a:br>
              <a:rPr lang="en-US" sz="2400" dirty="0"/>
            </a:br>
            <a:r>
              <a:rPr lang="en-US" sz="2400" dirty="0"/>
              <a:t>2.- Time series supervised learning: Human activity recognition</a:t>
            </a:r>
            <a:br>
              <a:rPr lang="en-US" sz="2400" dirty="0"/>
            </a:br>
            <a:r>
              <a:rPr lang="en-US" sz="2400" dirty="0"/>
              <a:t>3.- Time series unsupervised learning: Similarity measures</a:t>
            </a:r>
            <a:br>
              <a:rPr lang="en-US" sz="2400" dirty="0"/>
            </a:br>
            <a:r>
              <a:rPr lang="en-US" sz="2400" dirty="0"/>
              <a:t>4.- Time series clustering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786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C274-C56E-334F-8965-988C0538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8" y="5754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My experience with Time Series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1948A-2039-C84D-14D3-641A53A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08" y="1394624"/>
            <a:ext cx="10515600" cy="327623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900" dirty="0"/>
              <a:t>Ponce, Hiram, María De Lourdes Martínez-</a:t>
            </a:r>
            <a:r>
              <a:rPr lang="en-IE" sz="1900" dirty="0" err="1"/>
              <a:t>Villaseñor</a:t>
            </a:r>
            <a:r>
              <a:rPr lang="en-IE" sz="1900" dirty="0"/>
              <a:t>, and Luis </a:t>
            </a:r>
            <a:r>
              <a:rPr lang="en-IE" sz="1900" dirty="0" err="1"/>
              <a:t>Miralles-Pechuán</a:t>
            </a:r>
            <a:r>
              <a:rPr lang="en-IE" sz="1900" dirty="0"/>
              <a:t>. "A novel wearable sensor-based </a:t>
            </a:r>
            <a:r>
              <a:rPr lang="en-IE" sz="1900" b="1" dirty="0"/>
              <a:t>human activity recognition</a:t>
            </a:r>
            <a:r>
              <a:rPr lang="en-IE" sz="1900" dirty="0"/>
              <a:t> approach using artificial hydrocarbon networks." Sensors 16.7 (2016): 1033.</a:t>
            </a:r>
            <a:endParaRPr lang="en-IE" sz="19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900" dirty="0"/>
              <a:t>Ponce, Hiram, Luis </a:t>
            </a:r>
            <a:r>
              <a:rPr lang="en-IE" sz="1900" dirty="0" err="1"/>
              <a:t>Miralles-Pechuán</a:t>
            </a:r>
            <a:r>
              <a:rPr lang="en-IE" sz="1900" dirty="0"/>
              <a:t>, and María De Lourdes Martínez-</a:t>
            </a:r>
            <a:r>
              <a:rPr lang="en-IE" sz="1900" dirty="0" err="1"/>
              <a:t>Villaseñor</a:t>
            </a:r>
            <a:r>
              <a:rPr lang="en-IE" sz="1900" dirty="0"/>
              <a:t>. "A flexible approach for </a:t>
            </a:r>
            <a:r>
              <a:rPr lang="en-IE" sz="1900" b="1" dirty="0"/>
              <a:t>human activity recognition </a:t>
            </a:r>
            <a:r>
              <a:rPr lang="en-IE" sz="1900" dirty="0"/>
              <a:t>using artificial hydrocarbon networks." </a:t>
            </a:r>
            <a:r>
              <a:rPr lang="en-IE" sz="1900" i="1" dirty="0"/>
              <a:t>Sensors</a:t>
            </a:r>
            <a:r>
              <a:rPr lang="en-IE" sz="1900" dirty="0"/>
              <a:t> 16.11 (2016): 1715.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900" dirty="0" err="1"/>
              <a:t>Sayakkara</a:t>
            </a:r>
            <a:r>
              <a:rPr lang="en-IE" sz="1900" dirty="0"/>
              <a:t>, A., </a:t>
            </a:r>
            <a:r>
              <a:rPr lang="en-IE" sz="1900" dirty="0" err="1"/>
              <a:t>Miralles</a:t>
            </a:r>
            <a:r>
              <a:rPr lang="en-IE" sz="1900" dirty="0"/>
              <a:t>, L., Le-</a:t>
            </a:r>
            <a:r>
              <a:rPr lang="en-IE" sz="1900" dirty="0" err="1"/>
              <a:t>Khac</a:t>
            </a:r>
            <a:r>
              <a:rPr lang="en-IE" sz="1900" dirty="0"/>
              <a:t>, N. A., &amp; Scanlon, M. (2020). Cutting through the Emissions: Feature Selection from </a:t>
            </a:r>
            <a:r>
              <a:rPr lang="en-IE" sz="1900" b="1" dirty="0"/>
              <a:t>Electromagnetic Side-Channel Data </a:t>
            </a:r>
            <a:r>
              <a:rPr lang="en-IE" sz="1900" dirty="0"/>
              <a:t>for Activity Detection. Forensic Science International: Digital Investigation.</a:t>
            </a:r>
          </a:p>
          <a:p>
            <a:pPr marL="285750" indent="-285750">
              <a:lnSpc>
                <a:spcPct val="100000"/>
              </a:lnSpc>
            </a:pPr>
            <a:r>
              <a:rPr lang="en-IE" sz="1900" dirty="0" err="1"/>
              <a:t>Miralles‐Pechuán</a:t>
            </a:r>
            <a:r>
              <a:rPr lang="en-IE" sz="1900" dirty="0"/>
              <a:t>, Luis, Ankit Kumar, and Andrés L. Suárez‐</a:t>
            </a:r>
            <a:r>
              <a:rPr lang="en-IE" sz="1900" dirty="0" err="1"/>
              <a:t>Cetrulo</a:t>
            </a:r>
            <a:r>
              <a:rPr lang="en-IE" sz="1900" dirty="0"/>
              <a:t>. "</a:t>
            </a:r>
            <a:r>
              <a:rPr lang="en-IE" sz="1900" b="1" dirty="0"/>
              <a:t>Forecasting COVID‐19 cases </a:t>
            </a:r>
            <a:r>
              <a:rPr lang="en-IE" sz="1900" dirty="0"/>
              <a:t>using dynamic time warping and incremental machine learning methods." Expert Systems (2023): e13237.</a:t>
            </a:r>
            <a:endParaRPr lang="en-US" sz="1900" dirty="0"/>
          </a:p>
          <a:p>
            <a:endParaRPr lang="en-IE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18DC7-94DF-854C-BC56-5BF4DE11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ADB15-396D-1F44-B1A0-48AF66B0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84" b="33395"/>
          <a:stretch/>
        </p:blipFill>
        <p:spPr>
          <a:xfrm>
            <a:off x="8218665" y="5057064"/>
            <a:ext cx="3135135" cy="111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38EAC-E483-0E45-8CB9-523EFBFD4572}"/>
              </a:ext>
            </a:extLst>
          </p:cNvPr>
          <p:cNvSpPr txBox="1"/>
          <p:nvPr/>
        </p:nvSpPr>
        <p:spPr>
          <a:xfrm>
            <a:off x="2342166" y="573787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 months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48B8A-62AD-614E-B6E5-D52099C1F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21"/>
          <a:stretch/>
        </p:blipFill>
        <p:spPr>
          <a:xfrm>
            <a:off x="5355498" y="5057064"/>
            <a:ext cx="1749638" cy="1143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94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25F-6D35-7780-4924-AE529D05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4486"/>
            <a:ext cx="10515600" cy="140375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Section 1: What are Time Series and their relationship with Machine Learning?</a:t>
            </a:r>
            <a:endParaRPr lang="en-I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D2053-19A8-CB73-2562-C021DE75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792" y="656433"/>
            <a:ext cx="3044416" cy="30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2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C274-C56E-334F-8965-988C0538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are Time Series?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83833E-EF2D-8BE8-ACED-ED3F31837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E" dirty="0"/>
              <a:t>A time series is a sequence of numerical data points in successive order with data points recorded at regular intervals.</a:t>
            </a:r>
            <a:endParaRPr lang="en-US" b="1" dirty="0"/>
          </a:p>
          <a:p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18DC7-94DF-854C-BC56-5BF4DE11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7</a:t>
            </a:fld>
            <a:endParaRPr lang="en-GB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DBA720-9285-4D46-9891-1D315D43E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51" b="6821"/>
          <a:stretch/>
        </p:blipFill>
        <p:spPr>
          <a:xfrm>
            <a:off x="1760117" y="3563937"/>
            <a:ext cx="8671765" cy="2088534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15950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A7DB22-63A1-68C9-24E4-29C38934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36292"/>
          </a:xfrm>
        </p:spPr>
        <p:txBody>
          <a:bodyPr/>
          <a:lstStyle/>
          <a:p>
            <a:r>
              <a:rPr lang="en-IE" dirty="0"/>
              <a:t>Examples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EB74B6-4A1B-96CC-6F94-ACBB15905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34550"/>
            <a:ext cx="4162962" cy="368458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Air quality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Energy prediction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Traffic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Buzz in social media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Sold cars per month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Stock market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Heartbeat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infections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births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Temperature</a:t>
            </a:r>
          </a:p>
          <a:p>
            <a:pPr>
              <a:lnSpc>
                <a:spcPct val="100000"/>
              </a:lnSpc>
            </a:pPr>
            <a:endParaRPr lang="en-IE" sz="1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40E7E1-D756-FFC5-DFFD-CD7F43309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9006" y="711190"/>
            <a:ext cx="4162962" cy="368458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Demand for a product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messages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Internet traffic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WhatsApp’s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Number of views on YouTube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Population of deer</a:t>
            </a:r>
          </a:p>
          <a:p>
            <a:pPr>
              <a:lnSpc>
                <a:spcPct val="120000"/>
              </a:lnSpc>
            </a:pPr>
            <a:endParaRPr lang="en-IE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18DC7-94DF-854C-BC56-5BF4DE11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8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06171-ED26-6F41-A401-D6AEC4FC7819}"/>
              </a:ext>
            </a:extLst>
          </p:cNvPr>
          <p:cNvSpPr/>
          <p:nvPr/>
        </p:nvSpPr>
        <p:spPr>
          <a:xfrm>
            <a:off x="5403322" y="4906528"/>
            <a:ext cx="6414555" cy="97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hlinkClick r:id="rId3"/>
              </a:rPr>
              <a:t>http://timeseriesclassification.com/dataset.php</a:t>
            </a:r>
            <a:endParaRPr lang="en-IE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hlinkClick r:id="rId4"/>
              </a:rPr>
              <a:t>https://archive.ics.uci.edu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Sampling techniques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idx="1"/>
          </p:nvPr>
        </p:nvSpPr>
        <p:spPr>
          <a:xfrm>
            <a:off x="609600" y="1958010"/>
            <a:ext cx="6864626" cy="34190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sz="2400" dirty="0"/>
              <a:t>Sampling is the process of transforming continuous data into discrete data.</a:t>
            </a:r>
          </a:p>
          <a:p>
            <a:pPr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sz="2400" dirty="0"/>
              <a:t>There are two ways of sampling: one based on time (Riemann) and the other based on the behaviour of the signals (Lebesgue).</a:t>
            </a:r>
            <a:endParaRPr sz="2400"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9</a:t>
            </a:fld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818" y="2310837"/>
            <a:ext cx="4030634" cy="2236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66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 SoC">
      <a:dk1>
        <a:sysClr val="windowText" lastClr="000000"/>
      </a:dk1>
      <a:lt1>
        <a:srgbClr val="FAFBFD"/>
      </a:lt1>
      <a:dk2>
        <a:srgbClr val="004C6C"/>
      </a:dk2>
      <a:lt2>
        <a:srgbClr val="FAFBFD"/>
      </a:lt2>
      <a:accent1>
        <a:srgbClr val="00A9B7"/>
      </a:accent1>
      <a:accent2>
        <a:srgbClr val="EB5793"/>
      </a:accent2>
      <a:accent3>
        <a:srgbClr val="B60057"/>
      </a:accent3>
      <a:accent4>
        <a:srgbClr val="CFC600"/>
      </a:accent4>
      <a:accent5>
        <a:srgbClr val="F49D6C"/>
      </a:accent5>
      <a:accent6>
        <a:srgbClr val="E94A41"/>
      </a:accent6>
      <a:hlink>
        <a:srgbClr val="6359A6"/>
      </a:hlink>
      <a:folHlink>
        <a:srgbClr val="837EBA"/>
      </a:folHlink>
    </a:clrScheme>
    <a:fontScheme name="Custom 3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Template.potx" id="{19A76EF7-685B-4DD9-AEC2-DD2E690A5E16}" vid="{F9D02FCD-DE17-4A7B-9E71-714D7E1CC4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e8872b-6cbd-4bc2-a1b1-93bd9d636a9c" xsi:nil="true"/>
    <lcf76f155ced4ddcb4097134ff3c332f xmlns="5fa573f1-0388-4933-b06f-1f1a0fb87c89">
      <Terms xmlns="http://schemas.microsoft.com/office/infopath/2007/PartnerControls"/>
    </lcf76f155ced4ddcb4097134ff3c332f>
    <SharedWithUsers xmlns="7fe8872b-6cbd-4bc2-a1b1-93bd9d636a9c">
      <UserInfo>
        <DisplayName>School of Computer Science-Staff-City Members</DisplayName>
        <AccountId>138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374BB96A3DE46B150CC6A9F517AE9" ma:contentTypeVersion="16" ma:contentTypeDescription="Create a new document." ma:contentTypeScope="" ma:versionID="58eb6e56134c165672897323c007ba07">
  <xsd:schema xmlns:xsd="http://www.w3.org/2001/XMLSchema" xmlns:xs="http://www.w3.org/2001/XMLSchema" xmlns:p="http://schemas.microsoft.com/office/2006/metadata/properties" xmlns:ns2="5fa573f1-0388-4933-b06f-1f1a0fb87c89" xmlns:ns3="7fe8872b-6cbd-4bc2-a1b1-93bd9d636a9c" targetNamespace="http://schemas.microsoft.com/office/2006/metadata/properties" ma:root="true" ma:fieldsID="1fc4ccf92a7e5d2a6ae2d68f2fa9ab8a" ns2:_="" ns3:_="">
    <xsd:import namespace="5fa573f1-0388-4933-b06f-1f1a0fb87c89"/>
    <xsd:import namespace="7fe8872b-6cbd-4bc2-a1b1-93bd9d636a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573f1-0388-4933-b06f-1f1a0fb87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b168bf0-f213-4887-af2e-cac682fa24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8872b-6cbd-4bc2-a1b1-93bd9d636a9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5aa41c-e4fb-41a8-90d6-833c8917b781}" ma:internalName="TaxCatchAll" ma:showField="CatchAllData" ma:web="7fe8872b-6cbd-4bc2-a1b1-93bd9d636a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0FDB3D-FF19-4870-A552-A7FC0B3873D1}">
  <ds:schemaRefs>
    <ds:schemaRef ds:uri="http://purl.org/dc/elements/1.1/"/>
    <ds:schemaRef ds:uri="5fa573f1-0388-4933-b06f-1f1a0fb87c89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fe8872b-6cbd-4bc2-a1b1-93bd9d636a9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0260636-9BC8-41CD-BA34-5B1D5FA4CF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A7A6EA-8ED6-49B7-80BA-80AB3E7256ED}">
  <ds:schemaRefs>
    <ds:schemaRef ds:uri="5fa573f1-0388-4933-b06f-1f1a0fb87c89"/>
    <ds:schemaRef ds:uri="7fe8872b-6cbd-4bc2-a1b1-93bd9d636a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833</Words>
  <Application>Microsoft Macintosh PowerPoint</Application>
  <PresentationFormat>Widescreen</PresentationFormat>
  <Paragraphs>143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MT</vt:lpstr>
      <vt:lpstr>Calibri</vt:lpstr>
      <vt:lpstr>Helvetica</vt:lpstr>
      <vt:lpstr>Office Theme</vt:lpstr>
      <vt:lpstr>Lesson 4: Time Series &amp; Machine Learning</vt:lpstr>
      <vt:lpstr>Learning outcomes</vt:lpstr>
      <vt:lpstr>Summary of the lesson</vt:lpstr>
      <vt:lpstr>Presentation index</vt:lpstr>
      <vt:lpstr>My experience with Time Series</vt:lpstr>
      <vt:lpstr>Section 1: What are Time Series and their relationship with Machine Learning?</vt:lpstr>
      <vt:lpstr>What are Time Series?</vt:lpstr>
      <vt:lpstr>Examples</vt:lpstr>
      <vt:lpstr>Sampling techniques</vt:lpstr>
      <vt:lpstr>Lebesgue sampling</vt:lpstr>
      <vt:lpstr>Basic approaches with time series</vt:lpstr>
      <vt:lpstr>Time series regression</vt:lpstr>
      <vt:lpstr>Time series classification</vt:lpstr>
      <vt:lpstr>Time series clustering</vt:lpstr>
      <vt:lpstr>Section 2: Example of a Time Series pipeline using HAR</vt:lpstr>
      <vt:lpstr>Overview of the HAR process</vt:lpstr>
      <vt:lpstr>Overview of the HAR process</vt:lpstr>
      <vt:lpstr>IMU: Inertial measurement unit</vt:lpstr>
      <vt:lpstr>Typical steps of a pipeline for Human Activity Recognition</vt:lpstr>
      <vt:lpstr>Methodology for HAR systems</vt:lpstr>
      <vt:lpstr>Values per axis for the walking activity</vt:lpstr>
      <vt:lpstr>How to apply a time window to raw data</vt:lpstr>
      <vt:lpstr>PCA: Principal component analysis</vt:lpstr>
      <vt:lpstr>Values per axis for the walking activity</vt:lpstr>
      <vt:lpstr>Applying a time window to raw data</vt:lpstr>
      <vt:lpstr>Feature extraction from the window</vt:lpstr>
      <vt:lpstr>Feature extraction from the window</vt:lpstr>
      <vt:lpstr>Confusion matrix</vt:lpstr>
      <vt:lpstr>Section 3: Feature selection in HAR</vt:lpstr>
      <vt:lpstr>Feature selection saves time and improves accuracy</vt:lpstr>
      <vt:lpstr>What is Feature selection?</vt:lpstr>
      <vt:lpstr>Feature selection in HAR</vt:lpstr>
      <vt:lpstr>Confusion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Luis Miralles</dc:creator>
  <cp:lastModifiedBy>Luis Miralles</cp:lastModifiedBy>
  <cp:revision>1</cp:revision>
  <dcterms:created xsi:type="dcterms:W3CDTF">2023-09-06T08:42:25Z</dcterms:created>
  <dcterms:modified xsi:type="dcterms:W3CDTF">2024-12-02T17:27:23Z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0x01010060F374BB96A3DE46B150CC6A9F517AE9</vt:lpwstr>
  </property>
  <property fmtid="{D5CDD505-2E9C-101B-9397-08002B2CF9AE}" pid="3" name="MediaServiceImageTags">
    <vt:lpwstr/>
  </property>
</Properties>
</file>